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4" r:id="rId3"/>
    <p:sldId id="263" r:id="rId4"/>
    <p:sldId id="26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66CC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17" autoAdjust="0"/>
    <p:restoredTop sz="94660"/>
  </p:normalViewPr>
  <p:slideViewPr>
    <p:cSldViewPr>
      <p:cViewPr varScale="1">
        <p:scale>
          <a:sx n="111" d="100"/>
          <a:sy n="111" d="100"/>
        </p:scale>
        <p:origin x="1920" y="114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226A24-A7AA-4931-8F4F-2D0F33DAC7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DA4A3A8-7657-48F9-8D9C-FEC187FB3F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6397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D3A4C2-1EF0-4EB4-996F-8C3BFB6256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D9E023E-96B7-4AAE-988B-C21D536CB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44018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02C488B-9980-4D50-B3D4-AAF02C5B11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988175" y="188913"/>
            <a:ext cx="2236788" cy="598805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518BCA7-4B76-4B1A-B8E2-3C680043E9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73050" y="188913"/>
            <a:ext cx="6562725" cy="59880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09982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05CD1A-D938-4525-A71E-D11B5D17D6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08D4CB-5E93-47F7-A452-8618098918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4234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971DDC-CA6D-4EF6-BB10-D5F952E74E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275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26AE65D-0630-49CD-9779-E2EE6D06D4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6275" y="4589463"/>
            <a:ext cx="8543925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78113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EF951F-D307-4D75-8149-3403D4EE0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5D9880-DC43-41AE-80D0-5BF43C12B4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195762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B23F8E-FA05-4303-8BC3-F3AFDABC08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29200" y="1825625"/>
            <a:ext cx="4195763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71456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BF53D37-3445-4E84-89D0-51D99059A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365125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0FD63D1-111C-4519-A193-DF86DECFB9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625" y="1681163"/>
            <a:ext cx="41910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F609BB3-218F-4C50-8941-657EC44DD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625" y="2505075"/>
            <a:ext cx="419100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49DAF3E-3AA6-4B47-9F9A-360527514C6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6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7B032161-0B89-42C5-9A48-A920742356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6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125145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9E4BF77-F76F-4CAF-A28A-CCE35F6A4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48602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946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CC54833-D646-4F91-B110-B75B9456C5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F8FAEDD-2319-4050-AA91-036C316FB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51F3597-AE06-4D85-B158-5F7DF86A18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262378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0FEA8B-4F1C-4BB7-995E-9C11D9C4E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625" y="457200"/>
            <a:ext cx="31940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046A70E5-CB4A-4418-B81E-AB087BF954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638" y="987425"/>
            <a:ext cx="5014912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7821C0-82C5-4599-AD67-912C1CA3A6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625" y="2057400"/>
            <a:ext cx="3194050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1212842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1D78B82B-C70E-4021-A92C-AA9BBA4B154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73050" y="188913"/>
            <a:ext cx="8915400" cy="43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pic>
        <p:nvPicPr>
          <p:cNvPr id="1031" name="Picture 7">
            <a:extLst>
              <a:ext uri="{FF2B5EF4-FFF2-40B4-BE49-F238E27FC236}">
                <a16:creationId xmlns:a16="http://schemas.microsoft.com/office/drawing/2014/main" id="{207386E3-7F63-460E-90E1-15FD34A104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>
            <a:extLst>
              <a:ext uri="{FF2B5EF4-FFF2-40B4-BE49-F238E27FC236}">
                <a16:creationId xmlns:a16="http://schemas.microsoft.com/office/drawing/2014/main" id="{9EAA0BF7-C8B1-4BFA-BE2E-4842F000BA0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Copyright©2011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accent2"/>
          </a:solidFill>
          <a:latin typeface="メイリオ" panose="020B0604030504040204" pitchFamily="50" charset="-128"/>
          <a:ea typeface="メイリオ" panose="020B0604030504040204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reeform 3">
            <a:extLst>
              <a:ext uri="{FF2B5EF4-FFF2-40B4-BE49-F238E27FC236}">
                <a16:creationId xmlns:a16="http://schemas.microsoft.com/office/drawing/2014/main" id="{B06AD1C4-DB2E-4711-9C69-0CF8BDB477FF}"/>
              </a:ext>
            </a:extLst>
          </p:cNvPr>
          <p:cNvSpPr>
            <a:spLocks/>
          </p:cNvSpPr>
          <p:nvPr/>
        </p:nvSpPr>
        <p:spPr bwMode="auto">
          <a:xfrm>
            <a:off x="415925" y="404813"/>
            <a:ext cx="2232025" cy="1589087"/>
          </a:xfrm>
          <a:custGeom>
            <a:avLst/>
            <a:gdLst>
              <a:gd name="T0" fmla="*/ 1723 w 4089"/>
              <a:gd name="T1" fmla="*/ 2540 h 2911"/>
              <a:gd name="T2" fmla="*/ 1270 w 4089"/>
              <a:gd name="T3" fmla="*/ 2812 h 2911"/>
              <a:gd name="T4" fmla="*/ 1179 w 4089"/>
              <a:gd name="T5" fmla="*/ 2358 h 2911"/>
              <a:gd name="T6" fmla="*/ 590 w 4089"/>
              <a:gd name="T7" fmla="*/ 2494 h 2911"/>
              <a:gd name="T8" fmla="*/ 771 w 4089"/>
              <a:gd name="T9" fmla="*/ 2086 h 2911"/>
              <a:gd name="T10" fmla="*/ 136 w 4089"/>
              <a:gd name="T11" fmla="*/ 1995 h 2911"/>
              <a:gd name="T12" fmla="*/ 499 w 4089"/>
              <a:gd name="T13" fmla="*/ 1678 h 2911"/>
              <a:gd name="T14" fmla="*/ 0 w 4089"/>
              <a:gd name="T15" fmla="*/ 1451 h 2911"/>
              <a:gd name="T16" fmla="*/ 499 w 4089"/>
              <a:gd name="T17" fmla="*/ 1224 h 2911"/>
              <a:gd name="T18" fmla="*/ 136 w 4089"/>
              <a:gd name="T19" fmla="*/ 907 h 2911"/>
              <a:gd name="T20" fmla="*/ 771 w 4089"/>
              <a:gd name="T21" fmla="*/ 861 h 2911"/>
              <a:gd name="T22" fmla="*/ 590 w 4089"/>
              <a:gd name="T23" fmla="*/ 408 h 2911"/>
              <a:gd name="T24" fmla="*/ 1179 w 4089"/>
              <a:gd name="T25" fmla="*/ 544 h 2911"/>
              <a:gd name="T26" fmla="*/ 1270 w 4089"/>
              <a:gd name="T27" fmla="*/ 136 h 2911"/>
              <a:gd name="T28" fmla="*/ 1723 w 4089"/>
              <a:gd name="T29" fmla="*/ 362 h 2911"/>
              <a:gd name="T30" fmla="*/ 2041 w 4089"/>
              <a:gd name="T31" fmla="*/ 0 h 2911"/>
              <a:gd name="T32" fmla="*/ 2313 w 4089"/>
              <a:gd name="T33" fmla="*/ 362 h 2911"/>
              <a:gd name="T34" fmla="*/ 2812 w 4089"/>
              <a:gd name="T35" fmla="*/ 136 h 2911"/>
              <a:gd name="T36" fmla="*/ 2903 w 4089"/>
              <a:gd name="T37" fmla="*/ 544 h 2911"/>
              <a:gd name="T38" fmla="*/ 3447 w 4089"/>
              <a:gd name="T39" fmla="*/ 453 h 2911"/>
              <a:gd name="T40" fmla="*/ 3311 w 4089"/>
              <a:gd name="T41" fmla="*/ 861 h 2911"/>
              <a:gd name="T42" fmla="*/ 3946 w 4089"/>
              <a:gd name="T43" fmla="*/ 907 h 2911"/>
              <a:gd name="T44" fmla="*/ 3583 w 4089"/>
              <a:gd name="T45" fmla="*/ 1224 h 2911"/>
              <a:gd name="T46" fmla="*/ 4082 w 4089"/>
              <a:gd name="T47" fmla="*/ 1451 h 2911"/>
              <a:gd name="T48" fmla="*/ 3538 w 4089"/>
              <a:gd name="T49" fmla="*/ 1678 h 2911"/>
              <a:gd name="T50" fmla="*/ 3946 w 4089"/>
              <a:gd name="T51" fmla="*/ 1995 h 2911"/>
              <a:gd name="T52" fmla="*/ 3311 w 4089"/>
              <a:gd name="T53" fmla="*/ 2086 h 2911"/>
              <a:gd name="T54" fmla="*/ 3493 w 4089"/>
              <a:gd name="T55" fmla="*/ 2494 h 2911"/>
              <a:gd name="T56" fmla="*/ 2903 w 4089"/>
              <a:gd name="T57" fmla="*/ 2358 h 2911"/>
              <a:gd name="T58" fmla="*/ 2812 w 4089"/>
              <a:gd name="T59" fmla="*/ 2812 h 2911"/>
              <a:gd name="T60" fmla="*/ 2359 w 4089"/>
              <a:gd name="T61" fmla="*/ 2494 h 2911"/>
              <a:gd name="T62" fmla="*/ 2041 w 4089"/>
              <a:gd name="T63" fmla="*/ 2903 h 2911"/>
              <a:gd name="T64" fmla="*/ 1723 w 4089"/>
              <a:gd name="T65" fmla="*/ 2540 h 2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9" h="2911">
                <a:moveTo>
                  <a:pt x="1723" y="2540"/>
                </a:moveTo>
                <a:cubicBezTo>
                  <a:pt x="1595" y="2525"/>
                  <a:pt x="1361" y="2842"/>
                  <a:pt x="1270" y="2812"/>
                </a:cubicBezTo>
                <a:cubicBezTo>
                  <a:pt x="1179" y="2782"/>
                  <a:pt x="1292" y="2411"/>
                  <a:pt x="1179" y="2358"/>
                </a:cubicBezTo>
                <a:cubicBezTo>
                  <a:pt x="1066" y="2305"/>
                  <a:pt x="658" y="2539"/>
                  <a:pt x="590" y="2494"/>
                </a:cubicBezTo>
                <a:cubicBezTo>
                  <a:pt x="522" y="2449"/>
                  <a:pt x="847" y="2169"/>
                  <a:pt x="771" y="2086"/>
                </a:cubicBezTo>
                <a:cubicBezTo>
                  <a:pt x="695" y="2003"/>
                  <a:pt x="181" y="2063"/>
                  <a:pt x="136" y="1995"/>
                </a:cubicBezTo>
                <a:cubicBezTo>
                  <a:pt x="91" y="1927"/>
                  <a:pt x="522" y="1769"/>
                  <a:pt x="499" y="1678"/>
                </a:cubicBezTo>
                <a:cubicBezTo>
                  <a:pt x="476" y="1587"/>
                  <a:pt x="0" y="1527"/>
                  <a:pt x="0" y="1451"/>
                </a:cubicBezTo>
                <a:cubicBezTo>
                  <a:pt x="0" y="1375"/>
                  <a:pt x="476" y="1315"/>
                  <a:pt x="499" y="1224"/>
                </a:cubicBezTo>
                <a:cubicBezTo>
                  <a:pt x="522" y="1133"/>
                  <a:pt x="91" y="967"/>
                  <a:pt x="136" y="907"/>
                </a:cubicBezTo>
                <a:cubicBezTo>
                  <a:pt x="181" y="847"/>
                  <a:pt x="695" y="944"/>
                  <a:pt x="771" y="861"/>
                </a:cubicBezTo>
                <a:cubicBezTo>
                  <a:pt x="847" y="778"/>
                  <a:pt x="522" y="461"/>
                  <a:pt x="590" y="408"/>
                </a:cubicBezTo>
                <a:cubicBezTo>
                  <a:pt x="658" y="355"/>
                  <a:pt x="1066" y="589"/>
                  <a:pt x="1179" y="544"/>
                </a:cubicBezTo>
                <a:cubicBezTo>
                  <a:pt x="1292" y="499"/>
                  <a:pt x="1179" y="166"/>
                  <a:pt x="1270" y="136"/>
                </a:cubicBezTo>
                <a:cubicBezTo>
                  <a:pt x="1361" y="106"/>
                  <a:pt x="1595" y="385"/>
                  <a:pt x="1723" y="362"/>
                </a:cubicBezTo>
                <a:cubicBezTo>
                  <a:pt x="1851" y="339"/>
                  <a:pt x="1943" y="0"/>
                  <a:pt x="2041" y="0"/>
                </a:cubicBezTo>
                <a:cubicBezTo>
                  <a:pt x="2139" y="0"/>
                  <a:pt x="2185" y="339"/>
                  <a:pt x="2313" y="362"/>
                </a:cubicBezTo>
                <a:cubicBezTo>
                  <a:pt x="2441" y="385"/>
                  <a:pt x="2714" y="106"/>
                  <a:pt x="2812" y="136"/>
                </a:cubicBezTo>
                <a:cubicBezTo>
                  <a:pt x="2910" y="166"/>
                  <a:pt x="2797" y="491"/>
                  <a:pt x="2903" y="544"/>
                </a:cubicBezTo>
                <a:cubicBezTo>
                  <a:pt x="3009" y="597"/>
                  <a:pt x="3379" y="400"/>
                  <a:pt x="3447" y="453"/>
                </a:cubicBezTo>
                <a:cubicBezTo>
                  <a:pt x="3515" y="506"/>
                  <a:pt x="3228" y="785"/>
                  <a:pt x="3311" y="861"/>
                </a:cubicBezTo>
                <a:cubicBezTo>
                  <a:pt x="3394" y="937"/>
                  <a:pt x="3901" y="847"/>
                  <a:pt x="3946" y="907"/>
                </a:cubicBezTo>
                <a:cubicBezTo>
                  <a:pt x="3991" y="967"/>
                  <a:pt x="3560" y="1133"/>
                  <a:pt x="3583" y="1224"/>
                </a:cubicBezTo>
                <a:cubicBezTo>
                  <a:pt x="3606" y="1315"/>
                  <a:pt x="4089" y="1375"/>
                  <a:pt x="4082" y="1451"/>
                </a:cubicBezTo>
                <a:cubicBezTo>
                  <a:pt x="4075" y="1527"/>
                  <a:pt x="3561" y="1587"/>
                  <a:pt x="3538" y="1678"/>
                </a:cubicBezTo>
                <a:cubicBezTo>
                  <a:pt x="3515" y="1769"/>
                  <a:pt x="3984" y="1927"/>
                  <a:pt x="3946" y="1995"/>
                </a:cubicBezTo>
                <a:cubicBezTo>
                  <a:pt x="3908" y="2063"/>
                  <a:pt x="3387" y="2003"/>
                  <a:pt x="3311" y="2086"/>
                </a:cubicBezTo>
                <a:cubicBezTo>
                  <a:pt x="3235" y="2169"/>
                  <a:pt x="3561" y="2449"/>
                  <a:pt x="3493" y="2494"/>
                </a:cubicBezTo>
                <a:cubicBezTo>
                  <a:pt x="3425" y="2539"/>
                  <a:pt x="3016" y="2305"/>
                  <a:pt x="2903" y="2358"/>
                </a:cubicBezTo>
                <a:cubicBezTo>
                  <a:pt x="2790" y="2411"/>
                  <a:pt x="2903" y="2789"/>
                  <a:pt x="2812" y="2812"/>
                </a:cubicBezTo>
                <a:cubicBezTo>
                  <a:pt x="2721" y="2835"/>
                  <a:pt x="2487" y="2479"/>
                  <a:pt x="2359" y="2494"/>
                </a:cubicBezTo>
                <a:cubicBezTo>
                  <a:pt x="2231" y="2509"/>
                  <a:pt x="2147" y="2895"/>
                  <a:pt x="2041" y="2903"/>
                </a:cubicBezTo>
                <a:cubicBezTo>
                  <a:pt x="1935" y="2911"/>
                  <a:pt x="1851" y="2555"/>
                  <a:pt x="1723" y="2540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0" name="Freeform 4">
            <a:extLst>
              <a:ext uri="{FF2B5EF4-FFF2-40B4-BE49-F238E27FC236}">
                <a16:creationId xmlns:a16="http://schemas.microsoft.com/office/drawing/2014/main" id="{DD0965B4-0971-47BD-ACE5-7F570EC2845F}"/>
              </a:ext>
            </a:extLst>
          </p:cNvPr>
          <p:cNvSpPr>
            <a:spLocks/>
          </p:cNvSpPr>
          <p:nvPr/>
        </p:nvSpPr>
        <p:spPr bwMode="auto">
          <a:xfrm>
            <a:off x="2649538" y="1125538"/>
            <a:ext cx="1800225" cy="1303337"/>
          </a:xfrm>
          <a:custGeom>
            <a:avLst/>
            <a:gdLst>
              <a:gd name="T0" fmla="*/ 136 w 4082"/>
              <a:gd name="T1" fmla="*/ 1995 h 2955"/>
              <a:gd name="T2" fmla="*/ 453 w 4082"/>
              <a:gd name="T3" fmla="*/ 2177 h 2955"/>
              <a:gd name="T4" fmla="*/ 590 w 4082"/>
              <a:gd name="T5" fmla="*/ 2494 h 2955"/>
              <a:gd name="T6" fmla="*/ 998 w 4082"/>
              <a:gd name="T7" fmla="*/ 2540 h 2955"/>
              <a:gd name="T8" fmla="*/ 1270 w 4082"/>
              <a:gd name="T9" fmla="*/ 2812 h 2955"/>
              <a:gd name="T10" fmla="*/ 1633 w 4082"/>
              <a:gd name="T11" fmla="*/ 2721 h 2955"/>
              <a:gd name="T12" fmla="*/ 2041 w 4082"/>
              <a:gd name="T13" fmla="*/ 2948 h 2955"/>
              <a:gd name="T14" fmla="*/ 2404 w 4082"/>
              <a:gd name="T15" fmla="*/ 2766 h 2955"/>
              <a:gd name="T16" fmla="*/ 2812 w 4082"/>
              <a:gd name="T17" fmla="*/ 2812 h 2955"/>
              <a:gd name="T18" fmla="*/ 3039 w 4082"/>
              <a:gd name="T19" fmla="*/ 2540 h 2955"/>
              <a:gd name="T20" fmla="*/ 3493 w 4082"/>
              <a:gd name="T21" fmla="*/ 2449 h 2955"/>
              <a:gd name="T22" fmla="*/ 3583 w 4082"/>
              <a:gd name="T23" fmla="*/ 2177 h 2955"/>
              <a:gd name="T24" fmla="*/ 3901 w 4082"/>
              <a:gd name="T25" fmla="*/ 2041 h 2955"/>
              <a:gd name="T26" fmla="*/ 3855 w 4082"/>
              <a:gd name="T27" fmla="*/ 1723 h 2955"/>
              <a:gd name="T28" fmla="*/ 4082 w 4082"/>
              <a:gd name="T29" fmla="*/ 1496 h 2955"/>
              <a:gd name="T30" fmla="*/ 3855 w 4082"/>
              <a:gd name="T31" fmla="*/ 1179 h 2955"/>
              <a:gd name="T32" fmla="*/ 3946 w 4082"/>
              <a:gd name="T33" fmla="*/ 907 h 2955"/>
              <a:gd name="T34" fmla="*/ 3583 w 4082"/>
              <a:gd name="T35" fmla="*/ 725 h 2955"/>
              <a:gd name="T36" fmla="*/ 3447 w 4082"/>
              <a:gd name="T37" fmla="*/ 408 h 2955"/>
              <a:gd name="T38" fmla="*/ 3039 w 4082"/>
              <a:gd name="T39" fmla="*/ 362 h 2955"/>
              <a:gd name="T40" fmla="*/ 2812 w 4082"/>
              <a:gd name="T41" fmla="*/ 136 h 2955"/>
              <a:gd name="T42" fmla="*/ 2404 w 4082"/>
              <a:gd name="T43" fmla="*/ 181 h 2955"/>
              <a:gd name="T44" fmla="*/ 2041 w 4082"/>
              <a:gd name="T45" fmla="*/ 0 h 2955"/>
              <a:gd name="T46" fmla="*/ 1678 w 4082"/>
              <a:gd name="T47" fmla="*/ 181 h 2955"/>
              <a:gd name="T48" fmla="*/ 1270 w 4082"/>
              <a:gd name="T49" fmla="*/ 136 h 2955"/>
              <a:gd name="T50" fmla="*/ 998 w 4082"/>
              <a:gd name="T51" fmla="*/ 362 h 2955"/>
              <a:gd name="T52" fmla="*/ 590 w 4082"/>
              <a:gd name="T53" fmla="*/ 408 h 2955"/>
              <a:gd name="T54" fmla="*/ 499 w 4082"/>
              <a:gd name="T55" fmla="*/ 725 h 2955"/>
              <a:gd name="T56" fmla="*/ 181 w 4082"/>
              <a:gd name="T57" fmla="*/ 861 h 2955"/>
              <a:gd name="T58" fmla="*/ 227 w 4082"/>
              <a:gd name="T59" fmla="*/ 1179 h 2955"/>
              <a:gd name="T60" fmla="*/ 0 w 4082"/>
              <a:gd name="T61" fmla="*/ 1451 h 2955"/>
              <a:gd name="T62" fmla="*/ 227 w 4082"/>
              <a:gd name="T63" fmla="*/ 1723 h 2955"/>
              <a:gd name="T64" fmla="*/ 136 w 4082"/>
              <a:gd name="T65" fmla="*/ 1995 h 2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2" h="2955">
                <a:moveTo>
                  <a:pt x="136" y="1995"/>
                </a:moveTo>
                <a:cubicBezTo>
                  <a:pt x="174" y="2071"/>
                  <a:pt x="377" y="2094"/>
                  <a:pt x="453" y="2177"/>
                </a:cubicBezTo>
                <a:cubicBezTo>
                  <a:pt x="529" y="2260"/>
                  <a:pt x="499" y="2434"/>
                  <a:pt x="590" y="2494"/>
                </a:cubicBezTo>
                <a:cubicBezTo>
                  <a:pt x="681" y="2554"/>
                  <a:pt x="885" y="2487"/>
                  <a:pt x="998" y="2540"/>
                </a:cubicBezTo>
                <a:cubicBezTo>
                  <a:pt x="1111" y="2593"/>
                  <a:pt x="1164" y="2782"/>
                  <a:pt x="1270" y="2812"/>
                </a:cubicBezTo>
                <a:cubicBezTo>
                  <a:pt x="1376" y="2842"/>
                  <a:pt x="1505" y="2698"/>
                  <a:pt x="1633" y="2721"/>
                </a:cubicBezTo>
                <a:cubicBezTo>
                  <a:pt x="1761" y="2744"/>
                  <a:pt x="1913" y="2941"/>
                  <a:pt x="2041" y="2948"/>
                </a:cubicBezTo>
                <a:cubicBezTo>
                  <a:pt x="2169" y="2955"/>
                  <a:pt x="2276" y="2789"/>
                  <a:pt x="2404" y="2766"/>
                </a:cubicBezTo>
                <a:cubicBezTo>
                  <a:pt x="2532" y="2743"/>
                  <a:pt x="2706" y="2850"/>
                  <a:pt x="2812" y="2812"/>
                </a:cubicBezTo>
                <a:cubicBezTo>
                  <a:pt x="2918" y="2774"/>
                  <a:pt x="2925" y="2601"/>
                  <a:pt x="3039" y="2540"/>
                </a:cubicBezTo>
                <a:cubicBezTo>
                  <a:pt x="3153" y="2479"/>
                  <a:pt x="3402" y="2509"/>
                  <a:pt x="3493" y="2449"/>
                </a:cubicBezTo>
                <a:cubicBezTo>
                  <a:pt x="3584" y="2389"/>
                  <a:pt x="3515" y="2245"/>
                  <a:pt x="3583" y="2177"/>
                </a:cubicBezTo>
                <a:cubicBezTo>
                  <a:pt x="3651" y="2109"/>
                  <a:pt x="3856" y="2117"/>
                  <a:pt x="3901" y="2041"/>
                </a:cubicBezTo>
                <a:cubicBezTo>
                  <a:pt x="3946" y="1965"/>
                  <a:pt x="3825" y="1814"/>
                  <a:pt x="3855" y="1723"/>
                </a:cubicBezTo>
                <a:cubicBezTo>
                  <a:pt x="3885" y="1632"/>
                  <a:pt x="4082" y="1587"/>
                  <a:pt x="4082" y="1496"/>
                </a:cubicBezTo>
                <a:cubicBezTo>
                  <a:pt x="4082" y="1405"/>
                  <a:pt x="3878" y="1277"/>
                  <a:pt x="3855" y="1179"/>
                </a:cubicBezTo>
                <a:cubicBezTo>
                  <a:pt x="3832" y="1081"/>
                  <a:pt x="3991" y="983"/>
                  <a:pt x="3946" y="907"/>
                </a:cubicBezTo>
                <a:cubicBezTo>
                  <a:pt x="3901" y="831"/>
                  <a:pt x="3666" y="808"/>
                  <a:pt x="3583" y="725"/>
                </a:cubicBezTo>
                <a:cubicBezTo>
                  <a:pt x="3500" y="642"/>
                  <a:pt x="3538" y="468"/>
                  <a:pt x="3447" y="408"/>
                </a:cubicBezTo>
                <a:cubicBezTo>
                  <a:pt x="3356" y="348"/>
                  <a:pt x="3145" y="407"/>
                  <a:pt x="3039" y="362"/>
                </a:cubicBezTo>
                <a:cubicBezTo>
                  <a:pt x="2933" y="317"/>
                  <a:pt x="2918" y="166"/>
                  <a:pt x="2812" y="136"/>
                </a:cubicBezTo>
                <a:cubicBezTo>
                  <a:pt x="2706" y="106"/>
                  <a:pt x="2532" y="204"/>
                  <a:pt x="2404" y="181"/>
                </a:cubicBezTo>
                <a:cubicBezTo>
                  <a:pt x="2276" y="158"/>
                  <a:pt x="2162" y="0"/>
                  <a:pt x="2041" y="0"/>
                </a:cubicBezTo>
                <a:cubicBezTo>
                  <a:pt x="1920" y="0"/>
                  <a:pt x="1806" y="158"/>
                  <a:pt x="1678" y="181"/>
                </a:cubicBezTo>
                <a:cubicBezTo>
                  <a:pt x="1550" y="204"/>
                  <a:pt x="1383" y="106"/>
                  <a:pt x="1270" y="136"/>
                </a:cubicBezTo>
                <a:cubicBezTo>
                  <a:pt x="1157" y="166"/>
                  <a:pt x="1111" y="317"/>
                  <a:pt x="998" y="362"/>
                </a:cubicBezTo>
                <a:cubicBezTo>
                  <a:pt x="885" y="407"/>
                  <a:pt x="673" y="348"/>
                  <a:pt x="590" y="408"/>
                </a:cubicBezTo>
                <a:cubicBezTo>
                  <a:pt x="507" y="468"/>
                  <a:pt x="567" y="650"/>
                  <a:pt x="499" y="725"/>
                </a:cubicBezTo>
                <a:cubicBezTo>
                  <a:pt x="431" y="800"/>
                  <a:pt x="226" y="785"/>
                  <a:pt x="181" y="861"/>
                </a:cubicBezTo>
                <a:cubicBezTo>
                  <a:pt x="136" y="937"/>
                  <a:pt x="257" y="1081"/>
                  <a:pt x="227" y="1179"/>
                </a:cubicBezTo>
                <a:cubicBezTo>
                  <a:pt x="197" y="1277"/>
                  <a:pt x="0" y="1360"/>
                  <a:pt x="0" y="1451"/>
                </a:cubicBezTo>
                <a:cubicBezTo>
                  <a:pt x="0" y="1542"/>
                  <a:pt x="204" y="1632"/>
                  <a:pt x="227" y="1723"/>
                </a:cubicBezTo>
                <a:cubicBezTo>
                  <a:pt x="250" y="1814"/>
                  <a:pt x="98" y="1919"/>
                  <a:pt x="136" y="1995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2" name="Freeform 6">
            <a:extLst>
              <a:ext uri="{FF2B5EF4-FFF2-40B4-BE49-F238E27FC236}">
                <a16:creationId xmlns:a16="http://schemas.microsoft.com/office/drawing/2014/main" id="{9125214F-1719-49BD-A4DD-E0B66424B949}"/>
              </a:ext>
            </a:extLst>
          </p:cNvPr>
          <p:cNvSpPr>
            <a:spLocks/>
          </p:cNvSpPr>
          <p:nvPr/>
        </p:nvSpPr>
        <p:spPr bwMode="auto">
          <a:xfrm>
            <a:off x="4160838" y="260350"/>
            <a:ext cx="2089150" cy="1512888"/>
          </a:xfrm>
          <a:custGeom>
            <a:avLst/>
            <a:gdLst>
              <a:gd name="T0" fmla="*/ 171 w 4120"/>
              <a:gd name="T1" fmla="*/ 2008 h 2982"/>
              <a:gd name="T2" fmla="*/ 488 w 4120"/>
              <a:gd name="T3" fmla="*/ 2190 h 2982"/>
              <a:gd name="T4" fmla="*/ 625 w 4120"/>
              <a:gd name="T5" fmla="*/ 2507 h 2982"/>
              <a:gd name="T6" fmla="*/ 1033 w 4120"/>
              <a:gd name="T7" fmla="*/ 2553 h 2982"/>
              <a:gd name="T8" fmla="*/ 1305 w 4120"/>
              <a:gd name="T9" fmla="*/ 2825 h 2982"/>
              <a:gd name="T10" fmla="*/ 1668 w 4120"/>
              <a:gd name="T11" fmla="*/ 2734 h 2982"/>
              <a:gd name="T12" fmla="*/ 2076 w 4120"/>
              <a:gd name="T13" fmla="*/ 2961 h 2982"/>
              <a:gd name="T14" fmla="*/ 2439 w 4120"/>
              <a:gd name="T15" fmla="*/ 2779 h 2982"/>
              <a:gd name="T16" fmla="*/ 2847 w 4120"/>
              <a:gd name="T17" fmla="*/ 2825 h 2982"/>
              <a:gd name="T18" fmla="*/ 3074 w 4120"/>
              <a:gd name="T19" fmla="*/ 2553 h 2982"/>
              <a:gd name="T20" fmla="*/ 3528 w 4120"/>
              <a:gd name="T21" fmla="*/ 2462 h 2982"/>
              <a:gd name="T22" fmla="*/ 3618 w 4120"/>
              <a:gd name="T23" fmla="*/ 2190 h 2982"/>
              <a:gd name="T24" fmla="*/ 3936 w 4120"/>
              <a:gd name="T25" fmla="*/ 2054 h 2982"/>
              <a:gd name="T26" fmla="*/ 3890 w 4120"/>
              <a:gd name="T27" fmla="*/ 1736 h 2982"/>
              <a:gd name="T28" fmla="*/ 4117 w 4120"/>
              <a:gd name="T29" fmla="*/ 1509 h 2982"/>
              <a:gd name="T30" fmla="*/ 3890 w 4120"/>
              <a:gd name="T31" fmla="*/ 1192 h 2982"/>
              <a:gd name="T32" fmla="*/ 3976 w 4120"/>
              <a:gd name="T33" fmla="*/ 864 h 2982"/>
              <a:gd name="T34" fmla="*/ 3618 w 4120"/>
              <a:gd name="T35" fmla="*/ 738 h 2982"/>
              <a:gd name="T36" fmla="*/ 3482 w 4120"/>
              <a:gd name="T37" fmla="*/ 421 h 2982"/>
              <a:gd name="T38" fmla="*/ 3074 w 4120"/>
              <a:gd name="T39" fmla="*/ 375 h 2982"/>
              <a:gd name="T40" fmla="*/ 2847 w 4120"/>
              <a:gd name="T41" fmla="*/ 149 h 2982"/>
              <a:gd name="T42" fmla="*/ 2439 w 4120"/>
              <a:gd name="T43" fmla="*/ 194 h 2982"/>
              <a:gd name="T44" fmla="*/ 2076 w 4120"/>
              <a:gd name="T45" fmla="*/ 13 h 2982"/>
              <a:gd name="T46" fmla="*/ 1713 w 4120"/>
              <a:gd name="T47" fmla="*/ 194 h 2982"/>
              <a:gd name="T48" fmla="*/ 1284 w 4120"/>
              <a:gd name="T49" fmla="*/ 100 h 2982"/>
              <a:gd name="T50" fmla="*/ 1033 w 4120"/>
              <a:gd name="T51" fmla="*/ 375 h 2982"/>
              <a:gd name="T52" fmla="*/ 616 w 4120"/>
              <a:gd name="T53" fmla="*/ 396 h 2982"/>
              <a:gd name="T54" fmla="*/ 534 w 4120"/>
              <a:gd name="T55" fmla="*/ 738 h 2982"/>
              <a:gd name="T56" fmla="*/ 216 w 4120"/>
              <a:gd name="T57" fmla="*/ 874 h 2982"/>
              <a:gd name="T58" fmla="*/ 262 w 4120"/>
              <a:gd name="T59" fmla="*/ 1192 h 2982"/>
              <a:gd name="T60" fmla="*/ 35 w 4120"/>
              <a:gd name="T61" fmla="*/ 1464 h 2982"/>
              <a:gd name="T62" fmla="*/ 262 w 4120"/>
              <a:gd name="T63" fmla="*/ 1736 h 2982"/>
              <a:gd name="T64" fmla="*/ 171 w 4120"/>
              <a:gd name="T65" fmla="*/ 2008 h 2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20" h="2982">
                <a:moveTo>
                  <a:pt x="171" y="2008"/>
                </a:moveTo>
                <a:cubicBezTo>
                  <a:pt x="204" y="2208"/>
                  <a:pt x="476" y="2172"/>
                  <a:pt x="488" y="2190"/>
                </a:cubicBezTo>
                <a:cubicBezTo>
                  <a:pt x="492" y="2196"/>
                  <a:pt x="434" y="2370"/>
                  <a:pt x="625" y="2507"/>
                </a:cubicBezTo>
                <a:cubicBezTo>
                  <a:pt x="799" y="2638"/>
                  <a:pt x="1009" y="2541"/>
                  <a:pt x="1033" y="2553"/>
                </a:cubicBezTo>
                <a:cubicBezTo>
                  <a:pt x="1064" y="2564"/>
                  <a:pt x="1047" y="2762"/>
                  <a:pt x="1305" y="2825"/>
                </a:cubicBezTo>
                <a:cubicBezTo>
                  <a:pt x="1527" y="2898"/>
                  <a:pt x="1632" y="2716"/>
                  <a:pt x="1668" y="2734"/>
                </a:cubicBezTo>
                <a:cubicBezTo>
                  <a:pt x="1696" y="2728"/>
                  <a:pt x="1771" y="2962"/>
                  <a:pt x="2076" y="2961"/>
                </a:cubicBezTo>
                <a:cubicBezTo>
                  <a:pt x="2327" y="2982"/>
                  <a:pt x="2408" y="2792"/>
                  <a:pt x="2439" y="2779"/>
                </a:cubicBezTo>
                <a:cubicBezTo>
                  <a:pt x="2456" y="2768"/>
                  <a:pt x="2611" y="2930"/>
                  <a:pt x="2847" y="2825"/>
                </a:cubicBezTo>
                <a:cubicBezTo>
                  <a:pt x="3055" y="2734"/>
                  <a:pt x="3068" y="2576"/>
                  <a:pt x="3074" y="2553"/>
                </a:cubicBezTo>
                <a:cubicBezTo>
                  <a:pt x="3104" y="2548"/>
                  <a:pt x="3311" y="2630"/>
                  <a:pt x="3528" y="2462"/>
                </a:cubicBezTo>
                <a:cubicBezTo>
                  <a:pt x="3671" y="2350"/>
                  <a:pt x="3608" y="2224"/>
                  <a:pt x="3618" y="2190"/>
                </a:cubicBezTo>
                <a:cubicBezTo>
                  <a:pt x="3640" y="2168"/>
                  <a:pt x="3827" y="2226"/>
                  <a:pt x="3936" y="2054"/>
                </a:cubicBezTo>
                <a:cubicBezTo>
                  <a:pt x="4019" y="1894"/>
                  <a:pt x="3884" y="1752"/>
                  <a:pt x="3890" y="1736"/>
                </a:cubicBezTo>
                <a:cubicBezTo>
                  <a:pt x="3892" y="1704"/>
                  <a:pt x="4120" y="1720"/>
                  <a:pt x="4117" y="1509"/>
                </a:cubicBezTo>
                <a:cubicBezTo>
                  <a:pt x="4112" y="1240"/>
                  <a:pt x="3895" y="1214"/>
                  <a:pt x="3890" y="1192"/>
                </a:cubicBezTo>
                <a:cubicBezTo>
                  <a:pt x="3880" y="1164"/>
                  <a:pt x="4063" y="1028"/>
                  <a:pt x="3976" y="864"/>
                </a:cubicBezTo>
                <a:cubicBezTo>
                  <a:pt x="3827" y="636"/>
                  <a:pt x="3628" y="736"/>
                  <a:pt x="3618" y="738"/>
                </a:cubicBezTo>
                <a:cubicBezTo>
                  <a:pt x="3604" y="716"/>
                  <a:pt x="3668" y="556"/>
                  <a:pt x="3482" y="421"/>
                </a:cubicBezTo>
                <a:cubicBezTo>
                  <a:pt x="3292" y="268"/>
                  <a:pt x="3104" y="380"/>
                  <a:pt x="3074" y="375"/>
                </a:cubicBezTo>
                <a:cubicBezTo>
                  <a:pt x="3040" y="360"/>
                  <a:pt x="3052" y="220"/>
                  <a:pt x="2847" y="149"/>
                </a:cubicBezTo>
                <a:cubicBezTo>
                  <a:pt x="2620" y="68"/>
                  <a:pt x="2468" y="192"/>
                  <a:pt x="2439" y="194"/>
                </a:cubicBezTo>
                <a:cubicBezTo>
                  <a:pt x="2400" y="180"/>
                  <a:pt x="2276" y="12"/>
                  <a:pt x="2076" y="13"/>
                </a:cubicBezTo>
                <a:cubicBezTo>
                  <a:pt x="1836" y="0"/>
                  <a:pt x="1732" y="204"/>
                  <a:pt x="1713" y="194"/>
                </a:cubicBezTo>
                <a:cubicBezTo>
                  <a:pt x="1676" y="204"/>
                  <a:pt x="1503" y="35"/>
                  <a:pt x="1284" y="100"/>
                </a:cubicBezTo>
                <a:cubicBezTo>
                  <a:pt x="1058" y="166"/>
                  <a:pt x="1036" y="372"/>
                  <a:pt x="1033" y="375"/>
                </a:cubicBezTo>
                <a:cubicBezTo>
                  <a:pt x="1004" y="384"/>
                  <a:pt x="819" y="235"/>
                  <a:pt x="616" y="396"/>
                </a:cubicBezTo>
                <a:cubicBezTo>
                  <a:pt x="413" y="557"/>
                  <a:pt x="522" y="750"/>
                  <a:pt x="534" y="738"/>
                </a:cubicBezTo>
                <a:cubicBezTo>
                  <a:pt x="528" y="744"/>
                  <a:pt x="332" y="664"/>
                  <a:pt x="216" y="874"/>
                </a:cubicBezTo>
                <a:cubicBezTo>
                  <a:pt x="112" y="1056"/>
                  <a:pt x="268" y="1192"/>
                  <a:pt x="262" y="1192"/>
                </a:cubicBezTo>
                <a:cubicBezTo>
                  <a:pt x="254" y="1186"/>
                  <a:pt x="75" y="1260"/>
                  <a:pt x="35" y="1464"/>
                </a:cubicBezTo>
                <a:cubicBezTo>
                  <a:pt x="0" y="1648"/>
                  <a:pt x="248" y="1712"/>
                  <a:pt x="262" y="1736"/>
                </a:cubicBezTo>
                <a:cubicBezTo>
                  <a:pt x="264" y="1748"/>
                  <a:pt x="139" y="1816"/>
                  <a:pt x="171" y="2008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3" name="Freeform 7">
            <a:extLst>
              <a:ext uri="{FF2B5EF4-FFF2-40B4-BE49-F238E27FC236}">
                <a16:creationId xmlns:a16="http://schemas.microsoft.com/office/drawing/2014/main" id="{D12C6629-D5E8-4AE0-A460-EF0AAF8995AB}"/>
              </a:ext>
            </a:extLst>
          </p:cNvPr>
          <p:cNvSpPr>
            <a:spLocks/>
          </p:cNvSpPr>
          <p:nvPr/>
        </p:nvSpPr>
        <p:spPr bwMode="auto">
          <a:xfrm>
            <a:off x="2576513" y="260350"/>
            <a:ext cx="1366837" cy="846138"/>
          </a:xfrm>
          <a:custGeom>
            <a:avLst/>
            <a:gdLst>
              <a:gd name="T0" fmla="*/ 0 w 3810"/>
              <a:gd name="T1" fmla="*/ 1179 h 2358"/>
              <a:gd name="T2" fmla="*/ 544 w 3810"/>
              <a:gd name="T3" fmla="*/ 1496 h 2358"/>
              <a:gd name="T4" fmla="*/ 589 w 3810"/>
              <a:gd name="T5" fmla="*/ 2041 h 2358"/>
              <a:gd name="T6" fmla="*/ 1360 w 3810"/>
              <a:gd name="T7" fmla="*/ 1995 h 2358"/>
              <a:gd name="T8" fmla="*/ 1905 w 3810"/>
              <a:gd name="T9" fmla="*/ 2358 h 2358"/>
              <a:gd name="T10" fmla="*/ 2449 w 3810"/>
              <a:gd name="T11" fmla="*/ 1995 h 2358"/>
              <a:gd name="T12" fmla="*/ 3265 w 3810"/>
              <a:gd name="T13" fmla="*/ 1995 h 2358"/>
              <a:gd name="T14" fmla="*/ 3265 w 3810"/>
              <a:gd name="T15" fmla="*/ 1496 h 2358"/>
              <a:gd name="T16" fmla="*/ 3810 w 3810"/>
              <a:gd name="T17" fmla="*/ 1179 h 2358"/>
              <a:gd name="T18" fmla="*/ 3265 w 3810"/>
              <a:gd name="T19" fmla="*/ 816 h 2358"/>
              <a:gd name="T20" fmla="*/ 3265 w 3810"/>
              <a:gd name="T21" fmla="*/ 362 h 2358"/>
              <a:gd name="T22" fmla="*/ 2449 w 3810"/>
              <a:gd name="T23" fmla="*/ 362 h 2358"/>
              <a:gd name="T24" fmla="*/ 1905 w 3810"/>
              <a:gd name="T25" fmla="*/ 0 h 2358"/>
              <a:gd name="T26" fmla="*/ 1360 w 3810"/>
              <a:gd name="T27" fmla="*/ 362 h 2358"/>
              <a:gd name="T28" fmla="*/ 544 w 3810"/>
              <a:gd name="T29" fmla="*/ 362 h 2358"/>
              <a:gd name="T30" fmla="*/ 544 w 3810"/>
              <a:gd name="T31" fmla="*/ 861 h 2358"/>
              <a:gd name="T32" fmla="*/ 0 w 3810"/>
              <a:gd name="T33" fmla="*/ 1179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10" h="2358">
                <a:moveTo>
                  <a:pt x="0" y="1179"/>
                </a:moveTo>
                <a:cubicBezTo>
                  <a:pt x="0" y="1285"/>
                  <a:pt x="446" y="1352"/>
                  <a:pt x="544" y="1496"/>
                </a:cubicBezTo>
                <a:cubicBezTo>
                  <a:pt x="642" y="1640"/>
                  <a:pt x="453" y="1958"/>
                  <a:pt x="589" y="2041"/>
                </a:cubicBezTo>
                <a:cubicBezTo>
                  <a:pt x="725" y="2124"/>
                  <a:pt x="1141" y="1942"/>
                  <a:pt x="1360" y="1995"/>
                </a:cubicBezTo>
                <a:cubicBezTo>
                  <a:pt x="1579" y="2048"/>
                  <a:pt x="1724" y="2358"/>
                  <a:pt x="1905" y="2358"/>
                </a:cubicBezTo>
                <a:cubicBezTo>
                  <a:pt x="2086" y="2358"/>
                  <a:pt x="2222" y="2056"/>
                  <a:pt x="2449" y="1995"/>
                </a:cubicBezTo>
                <a:cubicBezTo>
                  <a:pt x="2676" y="1934"/>
                  <a:pt x="3129" y="2078"/>
                  <a:pt x="3265" y="1995"/>
                </a:cubicBezTo>
                <a:cubicBezTo>
                  <a:pt x="3401" y="1912"/>
                  <a:pt x="3174" y="1632"/>
                  <a:pt x="3265" y="1496"/>
                </a:cubicBezTo>
                <a:cubicBezTo>
                  <a:pt x="3356" y="1360"/>
                  <a:pt x="3810" y="1292"/>
                  <a:pt x="3810" y="1179"/>
                </a:cubicBezTo>
                <a:cubicBezTo>
                  <a:pt x="3810" y="1066"/>
                  <a:pt x="3356" y="952"/>
                  <a:pt x="3265" y="816"/>
                </a:cubicBezTo>
                <a:cubicBezTo>
                  <a:pt x="3174" y="680"/>
                  <a:pt x="3401" y="438"/>
                  <a:pt x="3265" y="362"/>
                </a:cubicBezTo>
                <a:cubicBezTo>
                  <a:pt x="3129" y="286"/>
                  <a:pt x="2676" y="422"/>
                  <a:pt x="2449" y="362"/>
                </a:cubicBezTo>
                <a:cubicBezTo>
                  <a:pt x="2222" y="302"/>
                  <a:pt x="2086" y="0"/>
                  <a:pt x="1905" y="0"/>
                </a:cubicBezTo>
                <a:cubicBezTo>
                  <a:pt x="1724" y="0"/>
                  <a:pt x="1587" y="302"/>
                  <a:pt x="1360" y="362"/>
                </a:cubicBezTo>
                <a:cubicBezTo>
                  <a:pt x="1133" y="422"/>
                  <a:pt x="680" y="279"/>
                  <a:pt x="544" y="362"/>
                </a:cubicBezTo>
                <a:cubicBezTo>
                  <a:pt x="408" y="445"/>
                  <a:pt x="627" y="725"/>
                  <a:pt x="544" y="861"/>
                </a:cubicBezTo>
                <a:cubicBezTo>
                  <a:pt x="461" y="997"/>
                  <a:pt x="0" y="1073"/>
                  <a:pt x="0" y="1179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4" name="Freeform 8">
            <a:extLst>
              <a:ext uri="{FF2B5EF4-FFF2-40B4-BE49-F238E27FC236}">
                <a16:creationId xmlns:a16="http://schemas.microsoft.com/office/drawing/2014/main" id="{DEB50F57-E7FA-4B48-AEF2-73FEBF5DD361}"/>
              </a:ext>
            </a:extLst>
          </p:cNvPr>
          <p:cNvSpPr>
            <a:spLocks/>
          </p:cNvSpPr>
          <p:nvPr/>
        </p:nvSpPr>
        <p:spPr bwMode="auto">
          <a:xfrm>
            <a:off x="415925" y="1916113"/>
            <a:ext cx="1884363" cy="1295400"/>
          </a:xfrm>
          <a:custGeom>
            <a:avLst/>
            <a:gdLst>
              <a:gd name="T0" fmla="*/ 1005 w 3818"/>
              <a:gd name="T1" fmla="*/ 1406 h 2358"/>
              <a:gd name="T2" fmla="*/ 552 w 3818"/>
              <a:gd name="T3" fmla="*/ 2041 h 2358"/>
              <a:gd name="T4" fmla="*/ 1550 w 3818"/>
              <a:gd name="T5" fmla="*/ 1723 h 2358"/>
              <a:gd name="T6" fmla="*/ 1913 w 3818"/>
              <a:gd name="T7" fmla="*/ 2358 h 2358"/>
              <a:gd name="T8" fmla="*/ 2276 w 3818"/>
              <a:gd name="T9" fmla="*/ 1723 h 2358"/>
              <a:gd name="T10" fmla="*/ 3228 w 3818"/>
              <a:gd name="T11" fmla="*/ 1995 h 2358"/>
              <a:gd name="T12" fmla="*/ 2774 w 3818"/>
              <a:gd name="T13" fmla="*/ 1406 h 2358"/>
              <a:gd name="T14" fmla="*/ 3818 w 3818"/>
              <a:gd name="T15" fmla="*/ 1179 h 2358"/>
              <a:gd name="T16" fmla="*/ 2774 w 3818"/>
              <a:gd name="T17" fmla="*/ 952 h 2358"/>
              <a:gd name="T18" fmla="*/ 3273 w 3818"/>
              <a:gd name="T19" fmla="*/ 362 h 2358"/>
              <a:gd name="T20" fmla="*/ 2276 w 3818"/>
              <a:gd name="T21" fmla="*/ 635 h 2358"/>
              <a:gd name="T22" fmla="*/ 1913 w 3818"/>
              <a:gd name="T23" fmla="*/ 0 h 2358"/>
              <a:gd name="T24" fmla="*/ 1595 w 3818"/>
              <a:gd name="T25" fmla="*/ 635 h 2358"/>
              <a:gd name="T26" fmla="*/ 552 w 3818"/>
              <a:gd name="T27" fmla="*/ 317 h 2358"/>
              <a:gd name="T28" fmla="*/ 1051 w 3818"/>
              <a:gd name="T29" fmla="*/ 997 h 2358"/>
              <a:gd name="T30" fmla="*/ 8 w 3818"/>
              <a:gd name="T31" fmla="*/ 1179 h 2358"/>
              <a:gd name="T32" fmla="*/ 1005 w 3818"/>
              <a:gd name="T33" fmla="*/ 140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18" h="2358">
                <a:moveTo>
                  <a:pt x="1005" y="1406"/>
                </a:moveTo>
                <a:cubicBezTo>
                  <a:pt x="1096" y="1550"/>
                  <a:pt x="461" y="1988"/>
                  <a:pt x="552" y="2041"/>
                </a:cubicBezTo>
                <a:cubicBezTo>
                  <a:pt x="643" y="2094"/>
                  <a:pt x="1323" y="1670"/>
                  <a:pt x="1550" y="1723"/>
                </a:cubicBezTo>
                <a:cubicBezTo>
                  <a:pt x="1777" y="1776"/>
                  <a:pt x="1792" y="2358"/>
                  <a:pt x="1913" y="2358"/>
                </a:cubicBezTo>
                <a:cubicBezTo>
                  <a:pt x="2034" y="2358"/>
                  <a:pt x="2057" y="1783"/>
                  <a:pt x="2276" y="1723"/>
                </a:cubicBezTo>
                <a:cubicBezTo>
                  <a:pt x="2495" y="1663"/>
                  <a:pt x="3145" y="2048"/>
                  <a:pt x="3228" y="1995"/>
                </a:cubicBezTo>
                <a:cubicBezTo>
                  <a:pt x="3311" y="1942"/>
                  <a:pt x="2676" y="1542"/>
                  <a:pt x="2774" y="1406"/>
                </a:cubicBezTo>
                <a:cubicBezTo>
                  <a:pt x="2872" y="1270"/>
                  <a:pt x="3818" y="1255"/>
                  <a:pt x="3818" y="1179"/>
                </a:cubicBezTo>
                <a:cubicBezTo>
                  <a:pt x="3818" y="1103"/>
                  <a:pt x="2865" y="1088"/>
                  <a:pt x="2774" y="952"/>
                </a:cubicBezTo>
                <a:cubicBezTo>
                  <a:pt x="2683" y="816"/>
                  <a:pt x="3356" y="415"/>
                  <a:pt x="3273" y="362"/>
                </a:cubicBezTo>
                <a:cubicBezTo>
                  <a:pt x="3190" y="309"/>
                  <a:pt x="2503" y="695"/>
                  <a:pt x="2276" y="635"/>
                </a:cubicBezTo>
                <a:cubicBezTo>
                  <a:pt x="2049" y="575"/>
                  <a:pt x="2026" y="0"/>
                  <a:pt x="1913" y="0"/>
                </a:cubicBezTo>
                <a:cubicBezTo>
                  <a:pt x="1800" y="0"/>
                  <a:pt x="1822" y="582"/>
                  <a:pt x="1595" y="635"/>
                </a:cubicBezTo>
                <a:cubicBezTo>
                  <a:pt x="1368" y="688"/>
                  <a:pt x="643" y="257"/>
                  <a:pt x="552" y="317"/>
                </a:cubicBezTo>
                <a:cubicBezTo>
                  <a:pt x="461" y="377"/>
                  <a:pt x="1142" y="853"/>
                  <a:pt x="1051" y="997"/>
                </a:cubicBezTo>
                <a:cubicBezTo>
                  <a:pt x="960" y="1141"/>
                  <a:pt x="16" y="1111"/>
                  <a:pt x="8" y="1179"/>
                </a:cubicBezTo>
                <a:cubicBezTo>
                  <a:pt x="0" y="1247"/>
                  <a:pt x="914" y="1262"/>
                  <a:pt x="1005" y="1406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6" name="Freeform 10">
            <a:extLst>
              <a:ext uri="{FF2B5EF4-FFF2-40B4-BE49-F238E27FC236}">
                <a16:creationId xmlns:a16="http://schemas.microsoft.com/office/drawing/2014/main" id="{F75831A4-F700-4A32-9A99-53FA18207257}"/>
              </a:ext>
            </a:extLst>
          </p:cNvPr>
          <p:cNvSpPr>
            <a:spLocks/>
          </p:cNvSpPr>
          <p:nvPr/>
        </p:nvSpPr>
        <p:spPr bwMode="auto">
          <a:xfrm>
            <a:off x="4592638" y="1773238"/>
            <a:ext cx="2027237" cy="1254125"/>
          </a:xfrm>
          <a:custGeom>
            <a:avLst/>
            <a:gdLst>
              <a:gd name="T0" fmla="*/ 596 w 3821"/>
              <a:gd name="T1" fmla="*/ 1995 h 2365"/>
              <a:gd name="T2" fmla="*/ 1322 w 3821"/>
              <a:gd name="T3" fmla="*/ 2041 h 2365"/>
              <a:gd name="T4" fmla="*/ 1912 w 3821"/>
              <a:gd name="T5" fmla="*/ 2358 h 2365"/>
              <a:gd name="T6" fmla="*/ 2501 w 3821"/>
              <a:gd name="T7" fmla="*/ 2041 h 2365"/>
              <a:gd name="T8" fmla="*/ 3272 w 3821"/>
              <a:gd name="T9" fmla="*/ 1995 h 2365"/>
              <a:gd name="T10" fmla="*/ 3363 w 3821"/>
              <a:gd name="T11" fmla="*/ 1542 h 2365"/>
              <a:gd name="T12" fmla="*/ 3817 w 3821"/>
              <a:gd name="T13" fmla="*/ 1179 h 2365"/>
              <a:gd name="T14" fmla="*/ 3363 w 3821"/>
              <a:gd name="T15" fmla="*/ 816 h 2365"/>
              <a:gd name="T16" fmla="*/ 3272 w 3821"/>
              <a:gd name="T17" fmla="*/ 317 h 2365"/>
              <a:gd name="T18" fmla="*/ 2501 w 3821"/>
              <a:gd name="T19" fmla="*/ 317 h 2365"/>
              <a:gd name="T20" fmla="*/ 1912 w 3821"/>
              <a:gd name="T21" fmla="*/ 0 h 2365"/>
              <a:gd name="T22" fmla="*/ 1367 w 3821"/>
              <a:gd name="T23" fmla="*/ 272 h 2365"/>
              <a:gd name="T24" fmla="*/ 596 w 3821"/>
              <a:gd name="T25" fmla="*/ 317 h 2365"/>
              <a:gd name="T26" fmla="*/ 460 w 3821"/>
              <a:gd name="T27" fmla="*/ 816 h 2365"/>
              <a:gd name="T28" fmla="*/ 7 w 3821"/>
              <a:gd name="T29" fmla="*/ 1179 h 2365"/>
              <a:gd name="T30" fmla="*/ 506 w 3821"/>
              <a:gd name="T31" fmla="*/ 1542 h 2365"/>
              <a:gd name="T32" fmla="*/ 596 w 3821"/>
              <a:gd name="T33" fmla="*/ 1995 h 2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21" h="2365">
                <a:moveTo>
                  <a:pt x="596" y="1995"/>
                </a:moveTo>
                <a:cubicBezTo>
                  <a:pt x="850" y="2200"/>
                  <a:pt x="1261" y="2034"/>
                  <a:pt x="1322" y="2041"/>
                </a:cubicBezTo>
                <a:cubicBezTo>
                  <a:pt x="1363" y="2046"/>
                  <a:pt x="1426" y="2331"/>
                  <a:pt x="1912" y="2358"/>
                </a:cubicBezTo>
                <a:cubicBezTo>
                  <a:pt x="2379" y="2365"/>
                  <a:pt x="2441" y="2068"/>
                  <a:pt x="2501" y="2041"/>
                </a:cubicBezTo>
                <a:cubicBezTo>
                  <a:pt x="2515" y="2000"/>
                  <a:pt x="2915" y="2308"/>
                  <a:pt x="3272" y="1995"/>
                </a:cubicBezTo>
                <a:cubicBezTo>
                  <a:pt x="3479" y="1777"/>
                  <a:pt x="3354" y="1566"/>
                  <a:pt x="3363" y="1542"/>
                </a:cubicBezTo>
                <a:cubicBezTo>
                  <a:pt x="3382" y="1509"/>
                  <a:pt x="3821" y="1487"/>
                  <a:pt x="3817" y="1179"/>
                </a:cubicBezTo>
                <a:cubicBezTo>
                  <a:pt x="3816" y="871"/>
                  <a:pt x="3394" y="837"/>
                  <a:pt x="3363" y="816"/>
                </a:cubicBezTo>
                <a:cubicBezTo>
                  <a:pt x="3337" y="762"/>
                  <a:pt x="3531" y="529"/>
                  <a:pt x="3272" y="317"/>
                </a:cubicBezTo>
                <a:cubicBezTo>
                  <a:pt x="2852" y="78"/>
                  <a:pt x="2544" y="329"/>
                  <a:pt x="2501" y="317"/>
                </a:cubicBezTo>
                <a:cubicBezTo>
                  <a:pt x="2458" y="283"/>
                  <a:pt x="2361" y="4"/>
                  <a:pt x="1912" y="0"/>
                </a:cubicBezTo>
                <a:cubicBezTo>
                  <a:pt x="1460" y="10"/>
                  <a:pt x="1426" y="243"/>
                  <a:pt x="1367" y="272"/>
                </a:cubicBezTo>
                <a:cubicBezTo>
                  <a:pt x="1306" y="261"/>
                  <a:pt x="856" y="78"/>
                  <a:pt x="596" y="317"/>
                </a:cubicBezTo>
                <a:cubicBezTo>
                  <a:pt x="354" y="500"/>
                  <a:pt x="491" y="779"/>
                  <a:pt x="460" y="816"/>
                </a:cubicBezTo>
                <a:cubicBezTo>
                  <a:pt x="451" y="848"/>
                  <a:pt x="35" y="831"/>
                  <a:pt x="7" y="1179"/>
                </a:cubicBezTo>
                <a:cubicBezTo>
                  <a:pt x="0" y="1532"/>
                  <a:pt x="474" y="1487"/>
                  <a:pt x="506" y="1542"/>
                </a:cubicBezTo>
                <a:cubicBezTo>
                  <a:pt x="525" y="1566"/>
                  <a:pt x="365" y="1777"/>
                  <a:pt x="596" y="1995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7" name="Freeform 11">
            <a:extLst>
              <a:ext uri="{FF2B5EF4-FFF2-40B4-BE49-F238E27FC236}">
                <a16:creationId xmlns:a16="http://schemas.microsoft.com/office/drawing/2014/main" id="{EF621327-4EA3-458F-B124-02438549495E}"/>
              </a:ext>
            </a:extLst>
          </p:cNvPr>
          <p:cNvSpPr>
            <a:spLocks/>
          </p:cNvSpPr>
          <p:nvPr/>
        </p:nvSpPr>
        <p:spPr bwMode="auto">
          <a:xfrm>
            <a:off x="6392863" y="333375"/>
            <a:ext cx="2078037" cy="1512888"/>
          </a:xfrm>
          <a:custGeom>
            <a:avLst/>
            <a:gdLst>
              <a:gd name="T0" fmla="*/ 47 w 1309"/>
              <a:gd name="T1" fmla="*/ 642 h 953"/>
              <a:gd name="T2" fmla="*/ 192 w 1309"/>
              <a:gd name="T3" fmla="*/ 801 h 953"/>
              <a:gd name="T4" fmla="*/ 322 w 1309"/>
              <a:gd name="T5" fmla="*/ 816 h 953"/>
              <a:gd name="T6" fmla="*/ 409 w 1309"/>
              <a:gd name="T7" fmla="*/ 903 h 953"/>
              <a:gd name="T8" fmla="*/ 655 w 1309"/>
              <a:gd name="T9" fmla="*/ 946 h 953"/>
              <a:gd name="T10" fmla="*/ 771 w 1309"/>
              <a:gd name="T11" fmla="*/ 888 h 953"/>
              <a:gd name="T12" fmla="*/ 901 w 1309"/>
              <a:gd name="T13" fmla="*/ 903 h 953"/>
              <a:gd name="T14" fmla="*/ 1119 w 1309"/>
              <a:gd name="T15" fmla="*/ 787 h 953"/>
              <a:gd name="T16" fmla="*/ 1148 w 1309"/>
              <a:gd name="T17" fmla="*/ 700 h 953"/>
              <a:gd name="T18" fmla="*/ 1249 w 1309"/>
              <a:gd name="T19" fmla="*/ 656 h 953"/>
              <a:gd name="T20" fmla="*/ 1307 w 1309"/>
              <a:gd name="T21" fmla="*/ 482 h 953"/>
              <a:gd name="T22" fmla="*/ 1235 w 1309"/>
              <a:gd name="T23" fmla="*/ 381 h 953"/>
              <a:gd name="T24" fmla="*/ 1262 w 1309"/>
              <a:gd name="T25" fmla="*/ 276 h 953"/>
              <a:gd name="T26" fmla="*/ 1104 w 1309"/>
              <a:gd name="T27" fmla="*/ 135 h 953"/>
              <a:gd name="T28" fmla="*/ 974 w 1309"/>
              <a:gd name="T29" fmla="*/ 120 h 953"/>
              <a:gd name="T30" fmla="*/ 901 w 1309"/>
              <a:gd name="T31" fmla="*/ 48 h 953"/>
              <a:gd name="T32" fmla="*/ 655 w 1309"/>
              <a:gd name="T33" fmla="*/ 4 h 953"/>
              <a:gd name="T34" fmla="*/ 539 w 1309"/>
              <a:gd name="T35" fmla="*/ 62 h 953"/>
              <a:gd name="T36" fmla="*/ 402 w 1309"/>
              <a:gd name="T37" fmla="*/ 32 h 953"/>
              <a:gd name="T38" fmla="*/ 189 w 1309"/>
              <a:gd name="T39" fmla="*/ 127 h 953"/>
              <a:gd name="T40" fmla="*/ 163 w 1309"/>
              <a:gd name="T41" fmla="*/ 236 h 953"/>
              <a:gd name="T42" fmla="*/ 61 w 1309"/>
              <a:gd name="T43" fmla="*/ 279 h 953"/>
              <a:gd name="T44" fmla="*/ 3 w 1309"/>
              <a:gd name="T45" fmla="*/ 468 h 953"/>
              <a:gd name="T46" fmla="*/ 76 w 1309"/>
              <a:gd name="T47" fmla="*/ 555 h 953"/>
              <a:gd name="T48" fmla="*/ 47 w 1309"/>
              <a:gd name="T49" fmla="*/ 642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9" h="953">
                <a:moveTo>
                  <a:pt x="47" y="642"/>
                </a:moveTo>
                <a:cubicBezTo>
                  <a:pt x="66" y="683"/>
                  <a:pt x="146" y="772"/>
                  <a:pt x="192" y="801"/>
                </a:cubicBezTo>
                <a:cubicBezTo>
                  <a:pt x="238" y="830"/>
                  <a:pt x="314" y="812"/>
                  <a:pt x="322" y="816"/>
                </a:cubicBezTo>
                <a:cubicBezTo>
                  <a:pt x="332" y="819"/>
                  <a:pt x="326" y="883"/>
                  <a:pt x="409" y="903"/>
                </a:cubicBezTo>
                <a:cubicBezTo>
                  <a:pt x="464" y="925"/>
                  <a:pt x="595" y="949"/>
                  <a:pt x="655" y="946"/>
                </a:cubicBezTo>
                <a:cubicBezTo>
                  <a:pt x="735" y="953"/>
                  <a:pt x="761" y="892"/>
                  <a:pt x="771" y="888"/>
                </a:cubicBezTo>
                <a:cubicBezTo>
                  <a:pt x="776" y="885"/>
                  <a:pt x="843" y="920"/>
                  <a:pt x="901" y="903"/>
                </a:cubicBezTo>
                <a:cubicBezTo>
                  <a:pt x="959" y="886"/>
                  <a:pt x="1078" y="821"/>
                  <a:pt x="1119" y="787"/>
                </a:cubicBezTo>
                <a:cubicBezTo>
                  <a:pt x="1165" y="751"/>
                  <a:pt x="1144" y="711"/>
                  <a:pt x="1148" y="700"/>
                </a:cubicBezTo>
                <a:cubicBezTo>
                  <a:pt x="1155" y="693"/>
                  <a:pt x="1214" y="711"/>
                  <a:pt x="1249" y="656"/>
                </a:cubicBezTo>
                <a:cubicBezTo>
                  <a:pt x="1276" y="620"/>
                  <a:pt x="1309" y="528"/>
                  <a:pt x="1307" y="482"/>
                </a:cubicBezTo>
                <a:cubicBezTo>
                  <a:pt x="1305" y="396"/>
                  <a:pt x="1236" y="388"/>
                  <a:pt x="1235" y="381"/>
                </a:cubicBezTo>
                <a:cubicBezTo>
                  <a:pt x="1231" y="372"/>
                  <a:pt x="1290" y="329"/>
                  <a:pt x="1262" y="276"/>
                </a:cubicBezTo>
                <a:cubicBezTo>
                  <a:pt x="1240" y="235"/>
                  <a:pt x="1152" y="161"/>
                  <a:pt x="1104" y="135"/>
                </a:cubicBezTo>
                <a:cubicBezTo>
                  <a:pt x="1044" y="86"/>
                  <a:pt x="983" y="121"/>
                  <a:pt x="974" y="120"/>
                </a:cubicBezTo>
                <a:cubicBezTo>
                  <a:pt x="963" y="115"/>
                  <a:pt x="967" y="70"/>
                  <a:pt x="901" y="48"/>
                </a:cubicBezTo>
                <a:cubicBezTo>
                  <a:pt x="848" y="29"/>
                  <a:pt x="715" y="2"/>
                  <a:pt x="655" y="4"/>
                </a:cubicBezTo>
                <a:cubicBezTo>
                  <a:pt x="578" y="0"/>
                  <a:pt x="545" y="65"/>
                  <a:pt x="539" y="62"/>
                </a:cubicBezTo>
                <a:cubicBezTo>
                  <a:pt x="527" y="65"/>
                  <a:pt x="460" y="21"/>
                  <a:pt x="402" y="32"/>
                </a:cubicBezTo>
                <a:cubicBezTo>
                  <a:pt x="344" y="43"/>
                  <a:pt x="229" y="93"/>
                  <a:pt x="189" y="127"/>
                </a:cubicBezTo>
                <a:cubicBezTo>
                  <a:pt x="149" y="161"/>
                  <a:pt x="159" y="240"/>
                  <a:pt x="163" y="236"/>
                </a:cubicBezTo>
                <a:cubicBezTo>
                  <a:pt x="161" y="238"/>
                  <a:pt x="88" y="240"/>
                  <a:pt x="61" y="279"/>
                </a:cubicBezTo>
                <a:cubicBezTo>
                  <a:pt x="34" y="318"/>
                  <a:pt x="0" y="422"/>
                  <a:pt x="3" y="468"/>
                </a:cubicBezTo>
                <a:cubicBezTo>
                  <a:pt x="6" y="514"/>
                  <a:pt x="71" y="547"/>
                  <a:pt x="76" y="555"/>
                </a:cubicBezTo>
                <a:cubicBezTo>
                  <a:pt x="76" y="559"/>
                  <a:pt x="28" y="601"/>
                  <a:pt x="47" y="642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8" name="Freeform 12">
            <a:extLst>
              <a:ext uri="{FF2B5EF4-FFF2-40B4-BE49-F238E27FC236}">
                <a16:creationId xmlns:a16="http://schemas.microsoft.com/office/drawing/2014/main" id="{75C1EF89-3C35-4934-8080-6439DB40FD7C}"/>
              </a:ext>
            </a:extLst>
          </p:cNvPr>
          <p:cNvSpPr>
            <a:spLocks/>
          </p:cNvSpPr>
          <p:nvPr/>
        </p:nvSpPr>
        <p:spPr bwMode="auto">
          <a:xfrm>
            <a:off x="6537325" y="3933825"/>
            <a:ext cx="2695575" cy="939800"/>
          </a:xfrm>
          <a:custGeom>
            <a:avLst/>
            <a:gdLst>
              <a:gd name="T0" fmla="*/ 545 w 1698"/>
              <a:gd name="T1" fmla="*/ 408 h 592"/>
              <a:gd name="T2" fmla="*/ 0 w 1698"/>
              <a:gd name="T3" fmla="*/ 272 h 592"/>
              <a:gd name="T4" fmla="*/ 224 w 1698"/>
              <a:gd name="T5" fmla="*/ 150 h 592"/>
              <a:gd name="T6" fmla="*/ 564 w 1698"/>
              <a:gd name="T7" fmla="*/ 14 h 592"/>
              <a:gd name="T8" fmla="*/ 868 w 1698"/>
              <a:gd name="T9" fmla="*/ 158 h 592"/>
              <a:gd name="T10" fmla="*/ 1164 w 1698"/>
              <a:gd name="T11" fmla="*/ 86 h 592"/>
              <a:gd name="T12" fmla="*/ 1452 w 1698"/>
              <a:gd name="T13" fmla="*/ 317 h 592"/>
              <a:gd name="T14" fmla="*/ 1698 w 1698"/>
              <a:gd name="T15" fmla="*/ 440 h 592"/>
              <a:gd name="T16" fmla="*/ 1092 w 1698"/>
              <a:gd name="T17" fmla="*/ 582 h 592"/>
              <a:gd name="T18" fmla="*/ 545 w 1698"/>
              <a:gd name="T19" fmla="*/ 408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98" h="592">
                <a:moveTo>
                  <a:pt x="545" y="408"/>
                </a:moveTo>
                <a:cubicBezTo>
                  <a:pt x="408" y="394"/>
                  <a:pt x="18" y="408"/>
                  <a:pt x="0" y="272"/>
                </a:cubicBezTo>
                <a:cubicBezTo>
                  <a:pt x="0" y="138"/>
                  <a:pt x="156" y="146"/>
                  <a:pt x="224" y="150"/>
                </a:cubicBezTo>
                <a:cubicBezTo>
                  <a:pt x="256" y="102"/>
                  <a:pt x="339" y="0"/>
                  <a:pt x="564" y="14"/>
                </a:cubicBezTo>
                <a:cubicBezTo>
                  <a:pt x="791" y="40"/>
                  <a:pt x="798" y="95"/>
                  <a:pt x="868" y="158"/>
                </a:cubicBezTo>
                <a:cubicBezTo>
                  <a:pt x="942" y="111"/>
                  <a:pt x="1006" y="76"/>
                  <a:pt x="1164" y="86"/>
                </a:cubicBezTo>
                <a:cubicBezTo>
                  <a:pt x="1384" y="106"/>
                  <a:pt x="1440" y="254"/>
                  <a:pt x="1452" y="317"/>
                </a:cubicBezTo>
                <a:cubicBezTo>
                  <a:pt x="1512" y="318"/>
                  <a:pt x="1698" y="350"/>
                  <a:pt x="1698" y="440"/>
                </a:cubicBezTo>
                <a:cubicBezTo>
                  <a:pt x="1698" y="528"/>
                  <a:pt x="1551" y="592"/>
                  <a:pt x="1092" y="582"/>
                </a:cubicBezTo>
                <a:cubicBezTo>
                  <a:pt x="652" y="566"/>
                  <a:pt x="584" y="438"/>
                  <a:pt x="545" y="408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69" name="Freeform 13">
            <a:extLst>
              <a:ext uri="{FF2B5EF4-FFF2-40B4-BE49-F238E27FC236}">
                <a16:creationId xmlns:a16="http://schemas.microsoft.com/office/drawing/2014/main" id="{9E62A887-61A2-4B7D-B955-EE09CB96DF4A}"/>
              </a:ext>
            </a:extLst>
          </p:cNvPr>
          <p:cNvSpPr>
            <a:spLocks/>
          </p:cNvSpPr>
          <p:nvPr/>
        </p:nvSpPr>
        <p:spPr bwMode="auto">
          <a:xfrm>
            <a:off x="273050" y="3284538"/>
            <a:ext cx="2460625" cy="936625"/>
          </a:xfrm>
          <a:custGeom>
            <a:avLst/>
            <a:gdLst>
              <a:gd name="T0" fmla="*/ 597 w 5405"/>
              <a:gd name="T1" fmla="*/ 687 h 2056"/>
              <a:gd name="T2" fmla="*/ 1096 w 5405"/>
              <a:gd name="T3" fmla="*/ 324 h 2056"/>
              <a:gd name="T4" fmla="*/ 1731 w 5405"/>
              <a:gd name="T5" fmla="*/ 415 h 2056"/>
              <a:gd name="T6" fmla="*/ 2593 w 5405"/>
              <a:gd name="T7" fmla="*/ 7 h 2056"/>
              <a:gd name="T8" fmla="*/ 3591 w 5405"/>
              <a:gd name="T9" fmla="*/ 460 h 2056"/>
              <a:gd name="T10" fmla="*/ 4271 w 5405"/>
              <a:gd name="T11" fmla="*/ 324 h 2056"/>
              <a:gd name="T12" fmla="*/ 4816 w 5405"/>
              <a:gd name="T13" fmla="*/ 687 h 2056"/>
              <a:gd name="T14" fmla="*/ 5405 w 5405"/>
              <a:gd name="T15" fmla="*/ 1050 h 2056"/>
              <a:gd name="T16" fmla="*/ 4816 w 5405"/>
              <a:gd name="T17" fmla="*/ 1413 h 2056"/>
              <a:gd name="T18" fmla="*/ 4271 w 5405"/>
              <a:gd name="T19" fmla="*/ 1730 h 2056"/>
              <a:gd name="T20" fmla="*/ 3591 w 5405"/>
              <a:gd name="T21" fmla="*/ 1594 h 2056"/>
              <a:gd name="T22" fmla="*/ 2684 w 5405"/>
              <a:gd name="T23" fmla="*/ 2048 h 2056"/>
              <a:gd name="T24" fmla="*/ 1731 w 5405"/>
              <a:gd name="T25" fmla="*/ 1640 h 2056"/>
              <a:gd name="T26" fmla="*/ 1096 w 5405"/>
              <a:gd name="T27" fmla="*/ 1730 h 2056"/>
              <a:gd name="T28" fmla="*/ 642 w 5405"/>
              <a:gd name="T29" fmla="*/ 1413 h 2056"/>
              <a:gd name="T30" fmla="*/ 7 w 5405"/>
              <a:gd name="T31" fmla="*/ 1050 h 2056"/>
              <a:gd name="T32" fmla="*/ 597 w 5405"/>
              <a:gd name="T33" fmla="*/ 687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05" h="2056">
                <a:moveTo>
                  <a:pt x="597" y="687"/>
                </a:moveTo>
                <a:cubicBezTo>
                  <a:pt x="779" y="566"/>
                  <a:pt x="907" y="369"/>
                  <a:pt x="1096" y="324"/>
                </a:cubicBezTo>
                <a:cubicBezTo>
                  <a:pt x="1285" y="279"/>
                  <a:pt x="1481" y="468"/>
                  <a:pt x="1731" y="415"/>
                </a:cubicBezTo>
                <a:cubicBezTo>
                  <a:pt x="1981" y="362"/>
                  <a:pt x="2283" y="0"/>
                  <a:pt x="2593" y="7"/>
                </a:cubicBezTo>
                <a:cubicBezTo>
                  <a:pt x="2903" y="14"/>
                  <a:pt x="3311" y="407"/>
                  <a:pt x="3591" y="460"/>
                </a:cubicBezTo>
                <a:cubicBezTo>
                  <a:pt x="3871" y="513"/>
                  <a:pt x="4067" y="286"/>
                  <a:pt x="4271" y="324"/>
                </a:cubicBezTo>
                <a:cubicBezTo>
                  <a:pt x="4475" y="362"/>
                  <a:pt x="4627" y="566"/>
                  <a:pt x="4816" y="687"/>
                </a:cubicBezTo>
                <a:cubicBezTo>
                  <a:pt x="5005" y="808"/>
                  <a:pt x="5405" y="929"/>
                  <a:pt x="5405" y="1050"/>
                </a:cubicBezTo>
                <a:cubicBezTo>
                  <a:pt x="5405" y="1171"/>
                  <a:pt x="5005" y="1300"/>
                  <a:pt x="4816" y="1413"/>
                </a:cubicBezTo>
                <a:cubicBezTo>
                  <a:pt x="4627" y="1526"/>
                  <a:pt x="4475" y="1700"/>
                  <a:pt x="4271" y="1730"/>
                </a:cubicBezTo>
                <a:cubicBezTo>
                  <a:pt x="4067" y="1760"/>
                  <a:pt x="3855" y="1541"/>
                  <a:pt x="3591" y="1594"/>
                </a:cubicBezTo>
                <a:cubicBezTo>
                  <a:pt x="3327" y="1647"/>
                  <a:pt x="2994" y="2040"/>
                  <a:pt x="2684" y="2048"/>
                </a:cubicBezTo>
                <a:cubicBezTo>
                  <a:pt x="2374" y="2056"/>
                  <a:pt x="1996" y="1693"/>
                  <a:pt x="1731" y="1640"/>
                </a:cubicBezTo>
                <a:cubicBezTo>
                  <a:pt x="1466" y="1587"/>
                  <a:pt x="1277" y="1768"/>
                  <a:pt x="1096" y="1730"/>
                </a:cubicBezTo>
                <a:cubicBezTo>
                  <a:pt x="915" y="1692"/>
                  <a:pt x="824" y="1526"/>
                  <a:pt x="642" y="1413"/>
                </a:cubicBezTo>
                <a:cubicBezTo>
                  <a:pt x="460" y="1300"/>
                  <a:pt x="14" y="1171"/>
                  <a:pt x="7" y="1050"/>
                </a:cubicBezTo>
                <a:cubicBezTo>
                  <a:pt x="0" y="929"/>
                  <a:pt x="415" y="808"/>
                  <a:pt x="597" y="687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0" name="Freeform 14">
            <a:extLst>
              <a:ext uri="{FF2B5EF4-FFF2-40B4-BE49-F238E27FC236}">
                <a16:creationId xmlns:a16="http://schemas.microsoft.com/office/drawing/2014/main" id="{B9710685-C50E-47EC-BD7C-C9925AEDEBC8}"/>
              </a:ext>
            </a:extLst>
          </p:cNvPr>
          <p:cNvSpPr>
            <a:spLocks/>
          </p:cNvSpPr>
          <p:nvPr/>
        </p:nvSpPr>
        <p:spPr bwMode="auto">
          <a:xfrm>
            <a:off x="2289175" y="2492375"/>
            <a:ext cx="2736850" cy="1057275"/>
          </a:xfrm>
          <a:custGeom>
            <a:avLst/>
            <a:gdLst>
              <a:gd name="T0" fmla="*/ 589 w 5314"/>
              <a:gd name="T1" fmla="*/ 694 h 2054"/>
              <a:gd name="T2" fmla="*/ 1078 w 5314"/>
              <a:gd name="T3" fmla="*/ 253 h 2054"/>
              <a:gd name="T4" fmla="*/ 1722 w 5314"/>
              <a:gd name="T5" fmla="*/ 422 h 2054"/>
              <a:gd name="T6" fmla="*/ 2685 w 5314"/>
              <a:gd name="T7" fmla="*/ 0 h 2054"/>
              <a:gd name="T8" fmla="*/ 3579 w 5314"/>
              <a:gd name="T9" fmla="*/ 467 h 2054"/>
              <a:gd name="T10" fmla="*/ 4258 w 5314"/>
              <a:gd name="T11" fmla="*/ 331 h 2054"/>
              <a:gd name="T12" fmla="*/ 4803 w 5314"/>
              <a:gd name="T13" fmla="*/ 694 h 2054"/>
              <a:gd name="T14" fmla="*/ 5308 w 5314"/>
              <a:gd name="T15" fmla="*/ 1051 h 2054"/>
              <a:gd name="T16" fmla="*/ 4803 w 5314"/>
              <a:gd name="T17" fmla="*/ 1419 h 2054"/>
              <a:gd name="T18" fmla="*/ 4258 w 5314"/>
              <a:gd name="T19" fmla="*/ 1736 h 2054"/>
              <a:gd name="T20" fmla="*/ 3579 w 5314"/>
              <a:gd name="T21" fmla="*/ 1600 h 2054"/>
              <a:gd name="T22" fmla="*/ 2674 w 5314"/>
              <a:gd name="T23" fmla="*/ 2054 h 2054"/>
              <a:gd name="T24" fmla="*/ 1722 w 5314"/>
              <a:gd name="T25" fmla="*/ 1646 h 2054"/>
              <a:gd name="T26" fmla="*/ 1088 w 5314"/>
              <a:gd name="T27" fmla="*/ 1736 h 2054"/>
              <a:gd name="T28" fmla="*/ 634 w 5314"/>
              <a:gd name="T29" fmla="*/ 1419 h 2054"/>
              <a:gd name="T30" fmla="*/ 0 w 5314"/>
              <a:gd name="T31" fmla="*/ 1056 h 2054"/>
              <a:gd name="T32" fmla="*/ 589 w 5314"/>
              <a:gd name="T33" fmla="*/ 694 h 2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14" h="2054">
                <a:moveTo>
                  <a:pt x="589" y="694"/>
                </a:moveTo>
                <a:cubicBezTo>
                  <a:pt x="682" y="539"/>
                  <a:pt x="635" y="324"/>
                  <a:pt x="1078" y="253"/>
                </a:cubicBezTo>
                <a:cubicBezTo>
                  <a:pt x="1480" y="175"/>
                  <a:pt x="1534" y="283"/>
                  <a:pt x="1722" y="422"/>
                </a:cubicBezTo>
                <a:cubicBezTo>
                  <a:pt x="1900" y="287"/>
                  <a:pt x="2103" y="12"/>
                  <a:pt x="2685" y="0"/>
                </a:cubicBezTo>
                <a:cubicBezTo>
                  <a:pt x="3279" y="30"/>
                  <a:pt x="3442" y="365"/>
                  <a:pt x="3579" y="467"/>
                </a:cubicBezTo>
                <a:cubicBezTo>
                  <a:pt x="3760" y="413"/>
                  <a:pt x="3886" y="277"/>
                  <a:pt x="4258" y="331"/>
                </a:cubicBezTo>
                <a:cubicBezTo>
                  <a:pt x="4618" y="397"/>
                  <a:pt x="4677" y="558"/>
                  <a:pt x="4803" y="694"/>
                </a:cubicBezTo>
                <a:cubicBezTo>
                  <a:pt x="5013" y="744"/>
                  <a:pt x="5314" y="835"/>
                  <a:pt x="5308" y="1051"/>
                </a:cubicBezTo>
                <a:cubicBezTo>
                  <a:pt x="5278" y="1363"/>
                  <a:pt x="4990" y="1411"/>
                  <a:pt x="4803" y="1419"/>
                </a:cubicBezTo>
                <a:cubicBezTo>
                  <a:pt x="4653" y="1572"/>
                  <a:pt x="4510" y="1709"/>
                  <a:pt x="4258" y="1736"/>
                </a:cubicBezTo>
                <a:cubicBezTo>
                  <a:pt x="3825" y="1794"/>
                  <a:pt x="3735" y="1716"/>
                  <a:pt x="3579" y="1600"/>
                </a:cubicBezTo>
                <a:cubicBezTo>
                  <a:pt x="3483" y="1746"/>
                  <a:pt x="3363" y="2046"/>
                  <a:pt x="2674" y="2054"/>
                </a:cubicBezTo>
                <a:cubicBezTo>
                  <a:pt x="1995" y="2034"/>
                  <a:pt x="1888" y="1771"/>
                  <a:pt x="1722" y="1646"/>
                </a:cubicBezTo>
                <a:cubicBezTo>
                  <a:pt x="1522" y="1679"/>
                  <a:pt x="1372" y="1811"/>
                  <a:pt x="1088" y="1736"/>
                </a:cubicBezTo>
                <a:cubicBezTo>
                  <a:pt x="802" y="1673"/>
                  <a:pt x="688" y="1583"/>
                  <a:pt x="634" y="1419"/>
                </a:cubicBezTo>
                <a:cubicBezTo>
                  <a:pt x="418" y="1397"/>
                  <a:pt x="9" y="1404"/>
                  <a:pt x="0" y="1056"/>
                </a:cubicBezTo>
                <a:cubicBezTo>
                  <a:pt x="3" y="750"/>
                  <a:pt x="364" y="713"/>
                  <a:pt x="589" y="694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473" name="Freeform 17">
            <a:extLst>
              <a:ext uri="{FF2B5EF4-FFF2-40B4-BE49-F238E27FC236}">
                <a16:creationId xmlns:a16="http://schemas.microsoft.com/office/drawing/2014/main" id="{3052DAEE-425F-472D-B8AE-5CB37E802974}"/>
              </a:ext>
            </a:extLst>
          </p:cNvPr>
          <p:cNvSpPr>
            <a:spLocks/>
          </p:cNvSpPr>
          <p:nvPr/>
        </p:nvSpPr>
        <p:spPr bwMode="auto">
          <a:xfrm>
            <a:off x="273050" y="4292600"/>
            <a:ext cx="2952750" cy="1308100"/>
          </a:xfrm>
          <a:custGeom>
            <a:avLst/>
            <a:gdLst>
              <a:gd name="T0" fmla="*/ 272 w 4581"/>
              <a:gd name="T1" fmla="*/ 1550 h 2056"/>
              <a:gd name="T2" fmla="*/ 590 w 4581"/>
              <a:gd name="T3" fmla="*/ 1641 h 2056"/>
              <a:gd name="T4" fmla="*/ 680 w 4581"/>
              <a:gd name="T5" fmla="*/ 1777 h 2056"/>
              <a:gd name="T6" fmla="*/ 998 w 4581"/>
              <a:gd name="T7" fmla="*/ 1777 h 2056"/>
              <a:gd name="T8" fmla="*/ 1134 w 4581"/>
              <a:gd name="T9" fmla="*/ 1913 h 2056"/>
              <a:gd name="T10" fmla="*/ 1497 w 4581"/>
              <a:gd name="T11" fmla="*/ 1913 h 2056"/>
              <a:gd name="T12" fmla="*/ 1678 w 4581"/>
              <a:gd name="T13" fmla="*/ 2049 h 2056"/>
              <a:gd name="T14" fmla="*/ 1996 w 4581"/>
              <a:gd name="T15" fmla="*/ 1958 h 2056"/>
              <a:gd name="T16" fmla="*/ 2268 w 4581"/>
              <a:gd name="T17" fmla="*/ 2049 h 2056"/>
              <a:gd name="T18" fmla="*/ 2586 w 4581"/>
              <a:gd name="T19" fmla="*/ 1958 h 2056"/>
              <a:gd name="T20" fmla="*/ 2858 w 4581"/>
              <a:gd name="T21" fmla="*/ 2003 h 2056"/>
              <a:gd name="T22" fmla="*/ 3084 w 4581"/>
              <a:gd name="T23" fmla="*/ 1913 h 2056"/>
              <a:gd name="T24" fmla="*/ 3447 w 4581"/>
              <a:gd name="T25" fmla="*/ 1913 h 2056"/>
              <a:gd name="T26" fmla="*/ 3583 w 4581"/>
              <a:gd name="T27" fmla="*/ 1777 h 2056"/>
              <a:gd name="T28" fmla="*/ 3901 w 4581"/>
              <a:gd name="T29" fmla="*/ 1777 h 2056"/>
              <a:gd name="T30" fmla="*/ 3946 w 4581"/>
              <a:gd name="T31" fmla="*/ 1641 h 2056"/>
              <a:gd name="T32" fmla="*/ 4264 w 4581"/>
              <a:gd name="T33" fmla="*/ 1550 h 2056"/>
              <a:gd name="T34" fmla="*/ 4264 w 4581"/>
              <a:gd name="T35" fmla="*/ 1414 h 2056"/>
              <a:gd name="T36" fmla="*/ 4491 w 4581"/>
              <a:gd name="T37" fmla="*/ 1323 h 2056"/>
              <a:gd name="T38" fmla="*/ 4400 w 4581"/>
              <a:gd name="T39" fmla="*/ 1187 h 2056"/>
              <a:gd name="T40" fmla="*/ 4581 w 4581"/>
              <a:gd name="T41" fmla="*/ 1051 h 2056"/>
              <a:gd name="T42" fmla="*/ 4400 w 4581"/>
              <a:gd name="T43" fmla="*/ 915 h 2056"/>
              <a:gd name="T44" fmla="*/ 4491 w 4581"/>
              <a:gd name="T45" fmla="*/ 779 h 2056"/>
              <a:gd name="T46" fmla="*/ 4264 w 4581"/>
              <a:gd name="T47" fmla="*/ 688 h 2056"/>
              <a:gd name="T48" fmla="*/ 4264 w 4581"/>
              <a:gd name="T49" fmla="*/ 552 h 2056"/>
              <a:gd name="T50" fmla="*/ 3992 w 4581"/>
              <a:gd name="T51" fmla="*/ 507 h 2056"/>
              <a:gd name="T52" fmla="*/ 3856 w 4581"/>
              <a:gd name="T53" fmla="*/ 325 h 2056"/>
              <a:gd name="T54" fmla="*/ 3629 w 4581"/>
              <a:gd name="T55" fmla="*/ 325 h 2056"/>
              <a:gd name="T56" fmla="*/ 3447 w 4581"/>
              <a:gd name="T57" fmla="*/ 189 h 2056"/>
              <a:gd name="T58" fmla="*/ 3084 w 4581"/>
              <a:gd name="T59" fmla="*/ 189 h 2056"/>
              <a:gd name="T60" fmla="*/ 2858 w 4581"/>
              <a:gd name="T61" fmla="*/ 53 h 2056"/>
              <a:gd name="T62" fmla="*/ 2540 w 4581"/>
              <a:gd name="T63" fmla="*/ 144 h 2056"/>
              <a:gd name="T64" fmla="*/ 2313 w 4581"/>
              <a:gd name="T65" fmla="*/ 8 h 2056"/>
              <a:gd name="T66" fmla="*/ 1996 w 4581"/>
              <a:gd name="T67" fmla="*/ 98 h 2056"/>
              <a:gd name="T68" fmla="*/ 1678 w 4581"/>
              <a:gd name="T69" fmla="*/ 53 h 2056"/>
              <a:gd name="T70" fmla="*/ 1452 w 4581"/>
              <a:gd name="T71" fmla="*/ 234 h 2056"/>
              <a:gd name="T72" fmla="*/ 1134 w 4581"/>
              <a:gd name="T73" fmla="*/ 189 h 2056"/>
              <a:gd name="T74" fmla="*/ 998 w 4581"/>
              <a:gd name="T75" fmla="*/ 325 h 2056"/>
              <a:gd name="T76" fmla="*/ 680 w 4581"/>
              <a:gd name="T77" fmla="*/ 325 h 2056"/>
              <a:gd name="T78" fmla="*/ 544 w 4581"/>
              <a:gd name="T79" fmla="*/ 507 h 2056"/>
              <a:gd name="T80" fmla="*/ 272 w 4581"/>
              <a:gd name="T81" fmla="*/ 552 h 2056"/>
              <a:gd name="T82" fmla="*/ 272 w 4581"/>
              <a:gd name="T83" fmla="*/ 688 h 2056"/>
              <a:gd name="T84" fmla="*/ 91 w 4581"/>
              <a:gd name="T85" fmla="*/ 779 h 2056"/>
              <a:gd name="T86" fmla="*/ 181 w 4581"/>
              <a:gd name="T87" fmla="*/ 960 h 2056"/>
              <a:gd name="T88" fmla="*/ 0 w 4581"/>
              <a:gd name="T89" fmla="*/ 1051 h 2056"/>
              <a:gd name="T90" fmla="*/ 181 w 4581"/>
              <a:gd name="T91" fmla="*/ 1187 h 2056"/>
              <a:gd name="T92" fmla="*/ 45 w 4581"/>
              <a:gd name="T93" fmla="*/ 1323 h 2056"/>
              <a:gd name="T94" fmla="*/ 318 w 4581"/>
              <a:gd name="T95" fmla="*/ 1368 h 2056"/>
              <a:gd name="T96" fmla="*/ 272 w 4581"/>
              <a:gd name="T97" fmla="*/ 1550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81" h="2056">
                <a:moveTo>
                  <a:pt x="272" y="1550"/>
                </a:moveTo>
                <a:cubicBezTo>
                  <a:pt x="317" y="1595"/>
                  <a:pt x="522" y="1603"/>
                  <a:pt x="590" y="1641"/>
                </a:cubicBezTo>
                <a:cubicBezTo>
                  <a:pt x="658" y="1679"/>
                  <a:pt x="612" y="1754"/>
                  <a:pt x="680" y="1777"/>
                </a:cubicBezTo>
                <a:cubicBezTo>
                  <a:pt x="748" y="1800"/>
                  <a:pt x="922" y="1754"/>
                  <a:pt x="998" y="1777"/>
                </a:cubicBezTo>
                <a:cubicBezTo>
                  <a:pt x="1074" y="1800"/>
                  <a:pt x="1051" y="1890"/>
                  <a:pt x="1134" y="1913"/>
                </a:cubicBezTo>
                <a:cubicBezTo>
                  <a:pt x="1217" y="1936"/>
                  <a:pt x="1406" y="1890"/>
                  <a:pt x="1497" y="1913"/>
                </a:cubicBezTo>
                <a:cubicBezTo>
                  <a:pt x="1588" y="1936"/>
                  <a:pt x="1595" y="2042"/>
                  <a:pt x="1678" y="2049"/>
                </a:cubicBezTo>
                <a:cubicBezTo>
                  <a:pt x="1761" y="2056"/>
                  <a:pt x="1898" y="1958"/>
                  <a:pt x="1996" y="1958"/>
                </a:cubicBezTo>
                <a:cubicBezTo>
                  <a:pt x="2094" y="1958"/>
                  <a:pt x="2170" y="2049"/>
                  <a:pt x="2268" y="2049"/>
                </a:cubicBezTo>
                <a:cubicBezTo>
                  <a:pt x="2366" y="2049"/>
                  <a:pt x="2488" y="1966"/>
                  <a:pt x="2586" y="1958"/>
                </a:cubicBezTo>
                <a:cubicBezTo>
                  <a:pt x="2684" y="1950"/>
                  <a:pt x="2775" y="2011"/>
                  <a:pt x="2858" y="2003"/>
                </a:cubicBezTo>
                <a:cubicBezTo>
                  <a:pt x="2941" y="1995"/>
                  <a:pt x="2986" y="1928"/>
                  <a:pt x="3084" y="1913"/>
                </a:cubicBezTo>
                <a:cubicBezTo>
                  <a:pt x="3182" y="1898"/>
                  <a:pt x="3364" y="1936"/>
                  <a:pt x="3447" y="1913"/>
                </a:cubicBezTo>
                <a:cubicBezTo>
                  <a:pt x="3530" y="1890"/>
                  <a:pt x="3507" y="1800"/>
                  <a:pt x="3583" y="1777"/>
                </a:cubicBezTo>
                <a:cubicBezTo>
                  <a:pt x="3659" y="1754"/>
                  <a:pt x="3840" y="1800"/>
                  <a:pt x="3901" y="1777"/>
                </a:cubicBezTo>
                <a:cubicBezTo>
                  <a:pt x="3962" y="1754"/>
                  <a:pt x="3886" y="1679"/>
                  <a:pt x="3946" y="1641"/>
                </a:cubicBezTo>
                <a:cubicBezTo>
                  <a:pt x="4006" y="1603"/>
                  <a:pt x="4211" y="1588"/>
                  <a:pt x="4264" y="1550"/>
                </a:cubicBezTo>
                <a:cubicBezTo>
                  <a:pt x="4317" y="1512"/>
                  <a:pt x="4226" y="1452"/>
                  <a:pt x="4264" y="1414"/>
                </a:cubicBezTo>
                <a:cubicBezTo>
                  <a:pt x="4302" y="1376"/>
                  <a:pt x="4468" y="1361"/>
                  <a:pt x="4491" y="1323"/>
                </a:cubicBezTo>
                <a:cubicBezTo>
                  <a:pt x="4514" y="1285"/>
                  <a:pt x="4385" y="1232"/>
                  <a:pt x="4400" y="1187"/>
                </a:cubicBezTo>
                <a:cubicBezTo>
                  <a:pt x="4415" y="1142"/>
                  <a:pt x="4581" y="1096"/>
                  <a:pt x="4581" y="1051"/>
                </a:cubicBezTo>
                <a:cubicBezTo>
                  <a:pt x="4581" y="1006"/>
                  <a:pt x="4415" y="960"/>
                  <a:pt x="4400" y="915"/>
                </a:cubicBezTo>
                <a:cubicBezTo>
                  <a:pt x="4385" y="870"/>
                  <a:pt x="4514" y="817"/>
                  <a:pt x="4491" y="779"/>
                </a:cubicBezTo>
                <a:cubicBezTo>
                  <a:pt x="4468" y="741"/>
                  <a:pt x="4302" y="726"/>
                  <a:pt x="4264" y="688"/>
                </a:cubicBezTo>
                <a:cubicBezTo>
                  <a:pt x="4226" y="650"/>
                  <a:pt x="4309" y="582"/>
                  <a:pt x="4264" y="552"/>
                </a:cubicBezTo>
                <a:cubicBezTo>
                  <a:pt x="4219" y="522"/>
                  <a:pt x="4060" y="545"/>
                  <a:pt x="3992" y="507"/>
                </a:cubicBezTo>
                <a:cubicBezTo>
                  <a:pt x="3924" y="469"/>
                  <a:pt x="3916" y="355"/>
                  <a:pt x="3856" y="325"/>
                </a:cubicBezTo>
                <a:cubicBezTo>
                  <a:pt x="3796" y="295"/>
                  <a:pt x="3697" y="348"/>
                  <a:pt x="3629" y="325"/>
                </a:cubicBezTo>
                <a:cubicBezTo>
                  <a:pt x="3561" y="302"/>
                  <a:pt x="3538" y="212"/>
                  <a:pt x="3447" y="189"/>
                </a:cubicBezTo>
                <a:cubicBezTo>
                  <a:pt x="3356" y="166"/>
                  <a:pt x="3182" y="212"/>
                  <a:pt x="3084" y="189"/>
                </a:cubicBezTo>
                <a:cubicBezTo>
                  <a:pt x="2986" y="166"/>
                  <a:pt x="2949" y="61"/>
                  <a:pt x="2858" y="53"/>
                </a:cubicBezTo>
                <a:cubicBezTo>
                  <a:pt x="2767" y="45"/>
                  <a:pt x="2631" y="151"/>
                  <a:pt x="2540" y="144"/>
                </a:cubicBezTo>
                <a:cubicBezTo>
                  <a:pt x="2449" y="137"/>
                  <a:pt x="2404" y="16"/>
                  <a:pt x="2313" y="8"/>
                </a:cubicBezTo>
                <a:cubicBezTo>
                  <a:pt x="2222" y="0"/>
                  <a:pt x="2102" y="91"/>
                  <a:pt x="1996" y="98"/>
                </a:cubicBezTo>
                <a:cubicBezTo>
                  <a:pt x="1890" y="105"/>
                  <a:pt x="1769" y="30"/>
                  <a:pt x="1678" y="53"/>
                </a:cubicBezTo>
                <a:cubicBezTo>
                  <a:pt x="1587" y="76"/>
                  <a:pt x="1543" y="211"/>
                  <a:pt x="1452" y="234"/>
                </a:cubicBezTo>
                <a:cubicBezTo>
                  <a:pt x="1361" y="257"/>
                  <a:pt x="1210" y="174"/>
                  <a:pt x="1134" y="189"/>
                </a:cubicBezTo>
                <a:cubicBezTo>
                  <a:pt x="1058" y="204"/>
                  <a:pt x="1074" y="302"/>
                  <a:pt x="998" y="325"/>
                </a:cubicBezTo>
                <a:cubicBezTo>
                  <a:pt x="922" y="348"/>
                  <a:pt x="756" y="295"/>
                  <a:pt x="680" y="325"/>
                </a:cubicBezTo>
                <a:cubicBezTo>
                  <a:pt x="604" y="355"/>
                  <a:pt x="612" y="469"/>
                  <a:pt x="544" y="507"/>
                </a:cubicBezTo>
                <a:cubicBezTo>
                  <a:pt x="476" y="545"/>
                  <a:pt x="317" y="522"/>
                  <a:pt x="272" y="552"/>
                </a:cubicBezTo>
                <a:cubicBezTo>
                  <a:pt x="227" y="582"/>
                  <a:pt x="302" y="650"/>
                  <a:pt x="272" y="688"/>
                </a:cubicBezTo>
                <a:cubicBezTo>
                  <a:pt x="242" y="726"/>
                  <a:pt x="106" y="734"/>
                  <a:pt x="91" y="779"/>
                </a:cubicBezTo>
                <a:cubicBezTo>
                  <a:pt x="76" y="824"/>
                  <a:pt x="196" y="915"/>
                  <a:pt x="181" y="960"/>
                </a:cubicBezTo>
                <a:cubicBezTo>
                  <a:pt x="166" y="1005"/>
                  <a:pt x="0" y="1013"/>
                  <a:pt x="0" y="1051"/>
                </a:cubicBezTo>
                <a:cubicBezTo>
                  <a:pt x="0" y="1089"/>
                  <a:pt x="174" y="1142"/>
                  <a:pt x="181" y="1187"/>
                </a:cubicBezTo>
                <a:cubicBezTo>
                  <a:pt x="188" y="1232"/>
                  <a:pt x="22" y="1293"/>
                  <a:pt x="45" y="1323"/>
                </a:cubicBezTo>
                <a:cubicBezTo>
                  <a:pt x="68" y="1353"/>
                  <a:pt x="280" y="1330"/>
                  <a:pt x="318" y="1368"/>
                </a:cubicBezTo>
                <a:cubicBezTo>
                  <a:pt x="356" y="1406"/>
                  <a:pt x="227" y="1505"/>
                  <a:pt x="272" y="1550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9474" name="Group 18">
            <a:extLst>
              <a:ext uri="{FF2B5EF4-FFF2-40B4-BE49-F238E27FC236}">
                <a16:creationId xmlns:a16="http://schemas.microsoft.com/office/drawing/2014/main" id="{0E22E0CC-1DB5-452A-BE84-9B6BE3B3FA9F}"/>
              </a:ext>
            </a:extLst>
          </p:cNvPr>
          <p:cNvGrpSpPr>
            <a:grpSpLocks/>
          </p:cNvGrpSpPr>
          <p:nvPr/>
        </p:nvGrpSpPr>
        <p:grpSpPr bwMode="auto">
          <a:xfrm>
            <a:off x="5889625" y="2997200"/>
            <a:ext cx="1800225" cy="719138"/>
            <a:chOff x="1669" y="2659"/>
            <a:chExt cx="1223" cy="498"/>
          </a:xfrm>
        </p:grpSpPr>
        <p:sp>
          <p:nvSpPr>
            <p:cNvPr id="19475" name="Oval 19">
              <a:extLst>
                <a:ext uri="{FF2B5EF4-FFF2-40B4-BE49-F238E27FC236}">
                  <a16:creationId xmlns:a16="http://schemas.microsoft.com/office/drawing/2014/main" id="{1B6F434F-033C-4ADA-A77B-425DB35E3C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659"/>
              <a:ext cx="498" cy="4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6" name="Oval 20">
              <a:extLst>
                <a:ext uri="{FF2B5EF4-FFF2-40B4-BE49-F238E27FC236}">
                  <a16:creationId xmlns:a16="http://schemas.microsoft.com/office/drawing/2014/main" id="{573A29A5-A62B-406A-8C52-E75C3948D3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659"/>
              <a:ext cx="498" cy="4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7" name="Oval 21">
              <a:extLst>
                <a:ext uri="{FF2B5EF4-FFF2-40B4-BE49-F238E27FC236}">
                  <a16:creationId xmlns:a16="http://schemas.microsoft.com/office/drawing/2014/main" id="{24E8E8AF-9182-4AFC-9106-BD22830E0C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2659"/>
              <a:ext cx="498" cy="4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78" name="Oval 22">
              <a:extLst>
                <a:ext uri="{FF2B5EF4-FFF2-40B4-BE49-F238E27FC236}">
                  <a16:creationId xmlns:a16="http://schemas.microsoft.com/office/drawing/2014/main" id="{B15438AC-893F-4464-B2C4-1D4CD3CBDB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659"/>
              <a:ext cx="498" cy="4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479" name="Group 23">
            <a:extLst>
              <a:ext uri="{FF2B5EF4-FFF2-40B4-BE49-F238E27FC236}">
                <a16:creationId xmlns:a16="http://schemas.microsoft.com/office/drawing/2014/main" id="{F95E4CCF-5D11-4DA0-BABF-CC26003B71E0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916113"/>
            <a:ext cx="1943100" cy="1008062"/>
            <a:chOff x="1759" y="3339"/>
            <a:chExt cx="1905" cy="817"/>
          </a:xfrm>
        </p:grpSpPr>
        <p:sp>
          <p:nvSpPr>
            <p:cNvPr id="19480" name="Oval 24">
              <a:extLst>
                <a:ext uri="{FF2B5EF4-FFF2-40B4-BE49-F238E27FC236}">
                  <a16:creationId xmlns:a16="http://schemas.microsoft.com/office/drawing/2014/main" id="{EA92B147-71BE-4519-89DB-301D5583A1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566"/>
              <a:ext cx="1905" cy="36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1" name="Oval 25">
              <a:extLst>
                <a:ext uri="{FF2B5EF4-FFF2-40B4-BE49-F238E27FC236}">
                  <a16:creationId xmlns:a16="http://schemas.microsoft.com/office/drawing/2014/main" id="{6BCA3ADE-E017-4D23-A990-05CC201EA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339"/>
              <a:ext cx="771" cy="817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2" name="Oval 26">
              <a:extLst>
                <a:ext uri="{FF2B5EF4-FFF2-40B4-BE49-F238E27FC236}">
                  <a16:creationId xmlns:a16="http://schemas.microsoft.com/office/drawing/2014/main" id="{25D4EF65-C14D-4A7A-BC93-67C72F18EE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430"/>
              <a:ext cx="544" cy="635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3" name="Oval 27">
              <a:extLst>
                <a:ext uri="{FF2B5EF4-FFF2-40B4-BE49-F238E27FC236}">
                  <a16:creationId xmlns:a16="http://schemas.microsoft.com/office/drawing/2014/main" id="{688CBB26-16D6-48B1-8071-DDDBED94F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430"/>
              <a:ext cx="544" cy="635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484" name="Group 28">
            <a:extLst>
              <a:ext uri="{FF2B5EF4-FFF2-40B4-BE49-F238E27FC236}">
                <a16:creationId xmlns:a16="http://schemas.microsoft.com/office/drawing/2014/main" id="{212DA042-99F9-4417-B3AC-3A7F1B2B8F2F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789363"/>
            <a:ext cx="1525588" cy="712787"/>
            <a:chOff x="1759" y="2341"/>
            <a:chExt cx="1361" cy="636"/>
          </a:xfrm>
        </p:grpSpPr>
        <p:sp>
          <p:nvSpPr>
            <p:cNvPr id="19485" name="Oval 29">
              <a:extLst>
                <a:ext uri="{FF2B5EF4-FFF2-40B4-BE49-F238E27FC236}">
                  <a16:creationId xmlns:a16="http://schemas.microsoft.com/office/drawing/2014/main" id="{D1C65DE4-F79B-4A40-8B93-36ED938D8D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41"/>
              <a:ext cx="590" cy="4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6" name="Oval 30">
              <a:extLst>
                <a:ext uri="{FF2B5EF4-FFF2-40B4-BE49-F238E27FC236}">
                  <a16:creationId xmlns:a16="http://schemas.microsoft.com/office/drawing/2014/main" id="{272062AB-9D1B-4844-82B2-DA8BE17760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341"/>
              <a:ext cx="590" cy="4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7" name="Oval 31">
              <a:extLst>
                <a:ext uri="{FF2B5EF4-FFF2-40B4-BE49-F238E27FC236}">
                  <a16:creationId xmlns:a16="http://schemas.microsoft.com/office/drawing/2014/main" id="{4B82E0D5-F5E8-43DC-A037-B5B64EBBE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341"/>
              <a:ext cx="590" cy="4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8" name="Oval 32">
              <a:extLst>
                <a:ext uri="{FF2B5EF4-FFF2-40B4-BE49-F238E27FC236}">
                  <a16:creationId xmlns:a16="http://schemas.microsoft.com/office/drawing/2014/main" id="{2FDA0F0A-23D7-4986-85C3-2BD123C00F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2568"/>
              <a:ext cx="590" cy="4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89" name="Oval 33">
              <a:extLst>
                <a:ext uri="{FF2B5EF4-FFF2-40B4-BE49-F238E27FC236}">
                  <a16:creationId xmlns:a16="http://schemas.microsoft.com/office/drawing/2014/main" id="{D8C7F92C-6784-4E7A-860E-FE2500694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2568"/>
              <a:ext cx="590" cy="4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0" name="Oval 34">
              <a:extLst>
                <a:ext uri="{FF2B5EF4-FFF2-40B4-BE49-F238E27FC236}">
                  <a16:creationId xmlns:a16="http://schemas.microsoft.com/office/drawing/2014/main" id="{EB6C900F-2E84-48FE-B1B8-E3D7A0E998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568"/>
              <a:ext cx="590" cy="409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491" name="Group 35">
            <a:extLst>
              <a:ext uri="{FF2B5EF4-FFF2-40B4-BE49-F238E27FC236}">
                <a16:creationId xmlns:a16="http://schemas.microsoft.com/office/drawing/2014/main" id="{E271DF15-10AE-4A72-80ED-A733999D5725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4797425"/>
            <a:ext cx="1728788" cy="660400"/>
            <a:chOff x="1895" y="3067"/>
            <a:chExt cx="1543" cy="590"/>
          </a:xfrm>
        </p:grpSpPr>
        <p:sp>
          <p:nvSpPr>
            <p:cNvPr id="19492" name="Oval 36">
              <a:extLst>
                <a:ext uri="{FF2B5EF4-FFF2-40B4-BE49-F238E27FC236}">
                  <a16:creationId xmlns:a16="http://schemas.microsoft.com/office/drawing/2014/main" id="{E54D3C59-8A99-4F47-AF33-90F53754CB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113"/>
              <a:ext cx="1089" cy="27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3" name="Oval 37">
              <a:extLst>
                <a:ext uri="{FF2B5EF4-FFF2-40B4-BE49-F238E27FC236}">
                  <a16:creationId xmlns:a16="http://schemas.microsoft.com/office/drawing/2014/main" id="{78790672-6B3E-44AD-AC5E-4F5B64234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339"/>
              <a:ext cx="1089" cy="27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4" name="Oval 38">
              <a:extLst>
                <a:ext uri="{FF2B5EF4-FFF2-40B4-BE49-F238E27FC236}">
                  <a16:creationId xmlns:a16="http://schemas.microsoft.com/office/drawing/2014/main" id="{ED731D4F-32CE-4B9D-9F67-8ECE238FBC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294"/>
              <a:ext cx="544" cy="36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5" name="Oval 39">
              <a:extLst>
                <a:ext uri="{FF2B5EF4-FFF2-40B4-BE49-F238E27FC236}">
                  <a16:creationId xmlns:a16="http://schemas.microsoft.com/office/drawing/2014/main" id="{9BCD91A4-75A3-4002-8063-D4651BD432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067"/>
              <a:ext cx="544" cy="363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496" name="Freeform 40">
            <a:extLst>
              <a:ext uri="{FF2B5EF4-FFF2-40B4-BE49-F238E27FC236}">
                <a16:creationId xmlns:a16="http://schemas.microsoft.com/office/drawing/2014/main" id="{55B954CB-D509-4B21-83E3-CDCB8D9A93B9}"/>
              </a:ext>
            </a:extLst>
          </p:cNvPr>
          <p:cNvSpPr>
            <a:spLocks/>
          </p:cNvSpPr>
          <p:nvPr/>
        </p:nvSpPr>
        <p:spPr bwMode="auto">
          <a:xfrm>
            <a:off x="7832725" y="2781300"/>
            <a:ext cx="1814513" cy="974725"/>
          </a:xfrm>
          <a:custGeom>
            <a:avLst/>
            <a:gdLst>
              <a:gd name="T0" fmla="*/ 119 w 1869"/>
              <a:gd name="T1" fmla="*/ 621 h 824"/>
              <a:gd name="T2" fmla="*/ 285 w 1869"/>
              <a:gd name="T3" fmla="*/ 712 h 824"/>
              <a:gd name="T4" fmla="*/ 414 w 1869"/>
              <a:gd name="T5" fmla="*/ 712 h 824"/>
              <a:gd name="T6" fmla="*/ 469 w 1869"/>
              <a:gd name="T7" fmla="*/ 767 h 824"/>
              <a:gd name="T8" fmla="*/ 690 w 1869"/>
              <a:gd name="T9" fmla="*/ 821 h 824"/>
              <a:gd name="T10" fmla="*/ 819 w 1869"/>
              <a:gd name="T11" fmla="*/ 785 h 824"/>
              <a:gd name="T12" fmla="*/ 930 w 1869"/>
              <a:gd name="T13" fmla="*/ 821 h 824"/>
              <a:gd name="T14" fmla="*/ 1169 w 1869"/>
              <a:gd name="T15" fmla="*/ 803 h 824"/>
              <a:gd name="T16" fmla="*/ 1261 w 1869"/>
              <a:gd name="T17" fmla="*/ 767 h 824"/>
              <a:gd name="T18" fmla="*/ 1409 w 1869"/>
              <a:gd name="T19" fmla="*/ 767 h 824"/>
              <a:gd name="T20" fmla="*/ 1593 w 1869"/>
              <a:gd name="T21" fmla="*/ 712 h 824"/>
              <a:gd name="T22" fmla="*/ 1611 w 1869"/>
              <a:gd name="T23" fmla="*/ 658 h 824"/>
              <a:gd name="T24" fmla="*/ 1740 w 1869"/>
              <a:gd name="T25" fmla="*/ 621 h 824"/>
              <a:gd name="T26" fmla="*/ 1832 w 1869"/>
              <a:gd name="T27" fmla="*/ 530 h 824"/>
              <a:gd name="T28" fmla="*/ 1796 w 1869"/>
              <a:gd name="T29" fmla="*/ 476 h 824"/>
              <a:gd name="T30" fmla="*/ 1869 w 1869"/>
              <a:gd name="T31" fmla="*/ 421 h 824"/>
              <a:gd name="T32" fmla="*/ 1796 w 1869"/>
              <a:gd name="T33" fmla="*/ 367 h 824"/>
              <a:gd name="T34" fmla="*/ 1832 w 1869"/>
              <a:gd name="T35" fmla="*/ 312 h 824"/>
              <a:gd name="T36" fmla="*/ 1740 w 1869"/>
              <a:gd name="T37" fmla="*/ 221 h 824"/>
              <a:gd name="T38" fmla="*/ 1630 w 1869"/>
              <a:gd name="T39" fmla="*/ 203 h 824"/>
              <a:gd name="T40" fmla="*/ 1575 w 1869"/>
              <a:gd name="T41" fmla="*/ 130 h 824"/>
              <a:gd name="T42" fmla="*/ 1409 w 1869"/>
              <a:gd name="T43" fmla="*/ 76 h 824"/>
              <a:gd name="T44" fmla="*/ 1261 w 1869"/>
              <a:gd name="T45" fmla="*/ 76 h 824"/>
              <a:gd name="T46" fmla="*/ 1169 w 1869"/>
              <a:gd name="T47" fmla="*/ 21 h 824"/>
              <a:gd name="T48" fmla="*/ 948 w 1869"/>
              <a:gd name="T49" fmla="*/ 3 h 824"/>
              <a:gd name="T50" fmla="*/ 819 w 1869"/>
              <a:gd name="T51" fmla="*/ 39 h 824"/>
              <a:gd name="T52" fmla="*/ 690 w 1869"/>
              <a:gd name="T53" fmla="*/ 21 h 824"/>
              <a:gd name="T54" fmla="*/ 469 w 1869"/>
              <a:gd name="T55" fmla="*/ 76 h 824"/>
              <a:gd name="T56" fmla="*/ 414 w 1869"/>
              <a:gd name="T57" fmla="*/ 130 h 824"/>
              <a:gd name="T58" fmla="*/ 285 w 1869"/>
              <a:gd name="T59" fmla="*/ 130 h 824"/>
              <a:gd name="T60" fmla="*/ 230 w 1869"/>
              <a:gd name="T61" fmla="*/ 203 h 824"/>
              <a:gd name="T62" fmla="*/ 119 w 1869"/>
              <a:gd name="T63" fmla="*/ 221 h 824"/>
              <a:gd name="T64" fmla="*/ 46 w 1869"/>
              <a:gd name="T65" fmla="*/ 312 h 824"/>
              <a:gd name="T66" fmla="*/ 82 w 1869"/>
              <a:gd name="T67" fmla="*/ 385 h 824"/>
              <a:gd name="T68" fmla="*/ 9 w 1869"/>
              <a:gd name="T69" fmla="*/ 421 h 824"/>
              <a:gd name="T70" fmla="*/ 27 w 1869"/>
              <a:gd name="T71" fmla="*/ 530 h 824"/>
              <a:gd name="T72" fmla="*/ 138 w 1869"/>
              <a:gd name="T73" fmla="*/ 548 h 824"/>
              <a:gd name="T74" fmla="*/ 119 w 1869"/>
              <a:gd name="T75" fmla="*/ 621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69" h="824">
                <a:moveTo>
                  <a:pt x="119" y="621"/>
                </a:moveTo>
                <a:cubicBezTo>
                  <a:pt x="143" y="648"/>
                  <a:pt x="236" y="697"/>
                  <a:pt x="285" y="712"/>
                </a:cubicBezTo>
                <a:cubicBezTo>
                  <a:pt x="334" y="727"/>
                  <a:pt x="383" y="703"/>
                  <a:pt x="414" y="712"/>
                </a:cubicBezTo>
                <a:cubicBezTo>
                  <a:pt x="445" y="721"/>
                  <a:pt x="423" y="749"/>
                  <a:pt x="469" y="767"/>
                </a:cubicBezTo>
                <a:cubicBezTo>
                  <a:pt x="515" y="785"/>
                  <a:pt x="632" y="818"/>
                  <a:pt x="690" y="821"/>
                </a:cubicBezTo>
                <a:cubicBezTo>
                  <a:pt x="748" y="824"/>
                  <a:pt x="780" y="785"/>
                  <a:pt x="819" y="785"/>
                </a:cubicBezTo>
                <a:cubicBezTo>
                  <a:pt x="859" y="785"/>
                  <a:pt x="872" y="818"/>
                  <a:pt x="930" y="821"/>
                </a:cubicBezTo>
                <a:cubicBezTo>
                  <a:pt x="988" y="824"/>
                  <a:pt x="1114" y="812"/>
                  <a:pt x="1169" y="803"/>
                </a:cubicBezTo>
                <a:cubicBezTo>
                  <a:pt x="1224" y="794"/>
                  <a:pt x="1221" y="773"/>
                  <a:pt x="1261" y="767"/>
                </a:cubicBezTo>
                <a:cubicBezTo>
                  <a:pt x="1301" y="761"/>
                  <a:pt x="1354" y="776"/>
                  <a:pt x="1409" y="767"/>
                </a:cubicBezTo>
                <a:cubicBezTo>
                  <a:pt x="1464" y="758"/>
                  <a:pt x="1559" y="730"/>
                  <a:pt x="1593" y="712"/>
                </a:cubicBezTo>
                <a:cubicBezTo>
                  <a:pt x="1627" y="694"/>
                  <a:pt x="1587" y="673"/>
                  <a:pt x="1611" y="658"/>
                </a:cubicBezTo>
                <a:cubicBezTo>
                  <a:pt x="1636" y="642"/>
                  <a:pt x="1703" y="642"/>
                  <a:pt x="1740" y="621"/>
                </a:cubicBezTo>
                <a:cubicBezTo>
                  <a:pt x="1777" y="600"/>
                  <a:pt x="1823" y="554"/>
                  <a:pt x="1832" y="530"/>
                </a:cubicBezTo>
                <a:cubicBezTo>
                  <a:pt x="1841" y="506"/>
                  <a:pt x="1789" y="494"/>
                  <a:pt x="1796" y="476"/>
                </a:cubicBezTo>
                <a:cubicBezTo>
                  <a:pt x="1802" y="458"/>
                  <a:pt x="1869" y="439"/>
                  <a:pt x="1869" y="421"/>
                </a:cubicBezTo>
                <a:cubicBezTo>
                  <a:pt x="1869" y="403"/>
                  <a:pt x="1802" y="385"/>
                  <a:pt x="1796" y="367"/>
                </a:cubicBezTo>
                <a:cubicBezTo>
                  <a:pt x="1789" y="349"/>
                  <a:pt x="1841" y="336"/>
                  <a:pt x="1832" y="312"/>
                </a:cubicBezTo>
                <a:cubicBezTo>
                  <a:pt x="1823" y="288"/>
                  <a:pt x="1774" y="239"/>
                  <a:pt x="1740" y="221"/>
                </a:cubicBezTo>
                <a:cubicBezTo>
                  <a:pt x="1706" y="203"/>
                  <a:pt x="1657" y="218"/>
                  <a:pt x="1630" y="203"/>
                </a:cubicBezTo>
                <a:cubicBezTo>
                  <a:pt x="1602" y="188"/>
                  <a:pt x="1612" y="151"/>
                  <a:pt x="1575" y="130"/>
                </a:cubicBezTo>
                <a:cubicBezTo>
                  <a:pt x="1538" y="109"/>
                  <a:pt x="1461" y="85"/>
                  <a:pt x="1409" y="76"/>
                </a:cubicBezTo>
                <a:cubicBezTo>
                  <a:pt x="1357" y="67"/>
                  <a:pt x="1301" y="85"/>
                  <a:pt x="1261" y="76"/>
                </a:cubicBezTo>
                <a:cubicBezTo>
                  <a:pt x="1221" y="67"/>
                  <a:pt x="1221" y="33"/>
                  <a:pt x="1169" y="21"/>
                </a:cubicBezTo>
                <a:cubicBezTo>
                  <a:pt x="1117" y="9"/>
                  <a:pt x="1006" y="0"/>
                  <a:pt x="948" y="3"/>
                </a:cubicBezTo>
                <a:cubicBezTo>
                  <a:pt x="890" y="6"/>
                  <a:pt x="862" y="36"/>
                  <a:pt x="819" y="39"/>
                </a:cubicBezTo>
                <a:cubicBezTo>
                  <a:pt x="776" y="42"/>
                  <a:pt x="748" y="15"/>
                  <a:pt x="690" y="21"/>
                </a:cubicBezTo>
                <a:cubicBezTo>
                  <a:pt x="632" y="27"/>
                  <a:pt x="515" y="58"/>
                  <a:pt x="469" y="76"/>
                </a:cubicBezTo>
                <a:cubicBezTo>
                  <a:pt x="423" y="94"/>
                  <a:pt x="445" y="121"/>
                  <a:pt x="414" y="130"/>
                </a:cubicBezTo>
                <a:cubicBezTo>
                  <a:pt x="383" y="139"/>
                  <a:pt x="316" y="118"/>
                  <a:pt x="285" y="130"/>
                </a:cubicBezTo>
                <a:cubicBezTo>
                  <a:pt x="254" y="142"/>
                  <a:pt x="257" y="188"/>
                  <a:pt x="230" y="203"/>
                </a:cubicBezTo>
                <a:cubicBezTo>
                  <a:pt x="202" y="218"/>
                  <a:pt x="150" y="203"/>
                  <a:pt x="119" y="221"/>
                </a:cubicBezTo>
                <a:cubicBezTo>
                  <a:pt x="88" y="239"/>
                  <a:pt x="52" y="285"/>
                  <a:pt x="46" y="312"/>
                </a:cubicBezTo>
                <a:cubicBezTo>
                  <a:pt x="40" y="339"/>
                  <a:pt x="89" y="367"/>
                  <a:pt x="82" y="385"/>
                </a:cubicBezTo>
                <a:cubicBezTo>
                  <a:pt x="76" y="403"/>
                  <a:pt x="18" y="397"/>
                  <a:pt x="9" y="421"/>
                </a:cubicBezTo>
                <a:cubicBezTo>
                  <a:pt x="0" y="445"/>
                  <a:pt x="6" y="509"/>
                  <a:pt x="27" y="530"/>
                </a:cubicBezTo>
                <a:cubicBezTo>
                  <a:pt x="48" y="551"/>
                  <a:pt x="123" y="533"/>
                  <a:pt x="138" y="548"/>
                </a:cubicBezTo>
                <a:cubicBezTo>
                  <a:pt x="154" y="563"/>
                  <a:pt x="95" y="594"/>
                  <a:pt x="119" y="621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9504" name="Group 48">
            <a:extLst>
              <a:ext uri="{FF2B5EF4-FFF2-40B4-BE49-F238E27FC236}">
                <a16:creationId xmlns:a16="http://schemas.microsoft.com/office/drawing/2014/main" id="{6E4FF3FC-F65E-4A0A-B8EC-247C9974113B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3644900"/>
            <a:ext cx="1943100" cy="882650"/>
            <a:chOff x="3936" y="3430"/>
            <a:chExt cx="1497" cy="680"/>
          </a:xfrm>
        </p:grpSpPr>
        <p:sp>
          <p:nvSpPr>
            <p:cNvPr id="19498" name="Oval 42">
              <a:extLst>
                <a:ext uri="{FF2B5EF4-FFF2-40B4-BE49-F238E27FC236}">
                  <a16:creationId xmlns:a16="http://schemas.microsoft.com/office/drawing/2014/main" id="{E2D3290F-5018-4375-84E1-E76932BC38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521"/>
              <a:ext cx="498" cy="4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499" name="Oval 43">
              <a:extLst>
                <a:ext uri="{FF2B5EF4-FFF2-40B4-BE49-F238E27FC236}">
                  <a16:creationId xmlns:a16="http://schemas.microsoft.com/office/drawing/2014/main" id="{9D2F5555-DB07-49E7-A387-12B3064EBD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430"/>
              <a:ext cx="498" cy="68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0" name="Oval 44">
              <a:extLst>
                <a:ext uri="{FF2B5EF4-FFF2-40B4-BE49-F238E27FC236}">
                  <a16:creationId xmlns:a16="http://schemas.microsoft.com/office/drawing/2014/main" id="{92E1F15B-4FED-4141-82C6-2742A35D92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430"/>
              <a:ext cx="498" cy="680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1" name="Oval 45">
              <a:extLst>
                <a:ext uri="{FF2B5EF4-FFF2-40B4-BE49-F238E27FC236}">
                  <a16:creationId xmlns:a16="http://schemas.microsoft.com/office/drawing/2014/main" id="{E0EC2E5D-54CD-4882-9A60-FA42F438B7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521"/>
              <a:ext cx="498" cy="49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2" name="Oval 46">
              <a:extLst>
                <a:ext uri="{FF2B5EF4-FFF2-40B4-BE49-F238E27FC236}">
                  <a16:creationId xmlns:a16="http://schemas.microsoft.com/office/drawing/2014/main" id="{75AC8E4C-1EDF-491A-86A9-13C0C73FB8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612"/>
              <a:ext cx="317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03" name="Oval 47">
              <a:extLst>
                <a:ext uri="{FF2B5EF4-FFF2-40B4-BE49-F238E27FC236}">
                  <a16:creationId xmlns:a16="http://schemas.microsoft.com/office/drawing/2014/main" id="{D6C45CD4-B36D-4B44-927E-F4E4296FE8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612"/>
              <a:ext cx="317" cy="318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41" name="Freeform 85">
            <a:extLst>
              <a:ext uri="{FF2B5EF4-FFF2-40B4-BE49-F238E27FC236}">
                <a16:creationId xmlns:a16="http://schemas.microsoft.com/office/drawing/2014/main" id="{748145BF-EE5E-41DC-AF22-125D63B7EB94}"/>
              </a:ext>
            </a:extLst>
          </p:cNvPr>
          <p:cNvSpPr>
            <a:spLocks/>
          </p:cNvSpPr>
          <p:nvPr/>
        </p:nvSpPr>
        <p:spPr bwMode="auto">
          <a:xfrm>
            <a:off x="415925" y="5661025"/>
            <a:ext cx="2735263" cy="649288"/>
          </a:xfrm>
          <a:custGeom>
            <a:avLst/>
            <a:gdLst>
              <a:gd name="T0" fmla="*/ 45 w 1723"/>
              <a:gd name="T1" fmla="*/ 273 h 817"/>
              <a:gd name="T2" fmla="*/ 317 w 1723"/>
              <a:gd name="T3" fmla="*/ 0 h 817"/>
              <a:gd name="T4" fmla="*/ 589 w 1723"/>
              <a:gd name="T5" fmla="*/ 273 h 817"/>
              <a:gd name="T6" fmla="*/ 861 w 1723"/>
              <a:gd name="T7" fmla="*/ 0 h 817"/>
              <a:gd name="T8" fmla="*/ 1133 w 1723"/>
              <a:gd name="T9" fmla="*/ 273 h 817"/>
              <a:gd name="T10" fmla="*/ 1406 w 1723"/>
              <a:gd name="T11" fmla="*/ 0 h 817"/>
              <a:gd name="T12" fmla="*/ 1678 w 1723"/>
              <a:gd name="T13" fmla="*/ 273 h 817"/>
              <a:gd name="T14" fmla="*/ 1678 w 1723"/>
              <a:gd name="T15" fmla="*/ 545 h 817"/>
              <a:gd name="T16" fmla="*/ 1406 w 1723"/>
              <a:gd name="T17" fmla="*/ 817 h 817"/>
              <a:gd name="T18" fmla="*/ 1133 w 1723"/>
              <a:gd name="T19" fmla="*/ 545 h 817"/>
              <a:gd name="T20" fmla="*/ 861 w 1723"/>
              <a:gd name="T21" fmla="*/ 817 h 817"/>
              <a:gd name="T22" fmla="*/ 589 w 1723"/>
              <a:gd name="T23" fmla="*/ 545 h 817"/>
              <a:gd name="T24" fmla="*/ 317 w 1723"/>
              <a:gd name="T25" fmla="*/ 817 h 817"/>
              <a:gd name="T26" fmla="*/ 45 w 1723"/>
              <a:gd name="T27" fmla="*/ 545 h 817"/>
              <a:gd name="T28" fmla="*/ 45 w 1723"/>
              <a:gd name="T29" fmla="*/ 273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23" h="817">
                <a:moveTo>
                  <a:pt x="45" y="273"/>
                </a:moveTo>
                <a:cubicBezTo>
                  <a:pt x="90" y="182"/>
                  <a:pt x="226" y="0"/>
                  <a:pt x="317" y="0"/>
                </a:cubicBezTo>
                <a:cubicBezTo>
                  <a:pt x="408" y="0"/>
                  <a:pt x="498" y="273"/>
                  <a:pt x="589" y="273"/>
                </a:cubicBezTo>
                <a:cubicBezTo>
                  <a:pt x="680" y="273"/>
                  <a:pt x="770" y="0"/>
                  <a:pt x="861" y="0"/>
                </a:cubicBezTo>
                <a:cubicBezTo>
                  <a:pt x="952" y="0"/>
                  <a:pt x="1042" y="273"/>
                  <a:pt x="1133" y="273"/>
                </a:cubicBezTo>
                <a:cubicBezTo>
                  <a:pt x="1224" y="273"/>
                  <a:pt x="1315" y="0"/>
                  <a:pt x="1406" y="0"/>
                </a:cubicBezTo>
                <a:cubicBezTo>
                  <a:pt x="1497" y="0"/>
                  <a:pt x="1633" y="182"/>
                  <a:pt x="1678" y="273"/>
                </a:cubicBezTo>
                <a:cubicBezTo>
                  <a:pt x="1723" y="364"/>
                  <a:pt x="1723" y="454"/>
                  <a:pt x="1678" y="545"/>
                </a:cubicBezTo>
                <a:cubicBezTo>
                  <a:pt x="1633" y="636"/>
                  <a:pt x="1497" y="817"/>
                  <a:pt x="1406" y="817"/>
                </a:cubicBezTo>
                <a:cubicBezTo>
                  <a:pt x="1315" y="817"/>
                  <a:pt x="1224" y="545"/>
                  <a:pt x="1133" y="545"/>
                </a:cubicBezTo>
                <a:cubicBezTo>
                  <a:pt x="1042" y="545"/>
                  <a:pt x="952" y="817"/>
                  <a:pt x="861" y="817"/>
                </a:cubicBezTo>
                <a:cubicBezTo>
                  <a:pt x="770" y="817"/>
                  <a:pt x="680" y="545"/>
                  <a:pt x="589" y="545"/>
                </a:cubicBezTo>
                <a:cubicBezTo>
                  <a:pt x="498" y="545"/>
                  <a:pt x="408" y="817"/>
                  <a:pt x="317" y="817"/>
                </a:cubicBezTo>
                <a:cubicBezTo>
                  <a:pt x="226" y="817"/>
                  <a:pt x="90" y="636"/>
                  <a:pt x="45" y="545"/>
                </a:cubicBezTo>
                <a:cubicBezTo>
                  <a:pt x="0" y="454"/>
                  <a:pt x="0" y="364"/>
                  <a:pt x="45" y="273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9548" name="Group 92">
            <a:extLst>
              <a:ext uri="{FF2B5EF4-FFF2-40B4-BE49-F238E27FC236}">
                <a16:creationId xmlns:a16="http://schemas.microsoft.com/office/drawing/2014/main" id="{7FB1584D-50DF-4C6E-AF4A-8C65146AE24F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589588"/>
            <a:ext cx="1803400" cy="863600"/>
            <a:chOff x="4299" y="3430"/>
            <a:chExt cx="1136" cy="544"/>
          </a:xfrm>
        </p:grpSpPr>
        <p:sp>
          <p:nvSpPr>
            <p:cNvPr id="19544" name="AutoShape 88">
              <a:extLst>
                <a:ext uri="{FF2B5EF4-FFF2-40B4-BE49-F238E27FC236}">
                  <a16:creationId xmlns:a16="http://schemas.microsoft.com/office/drawing/2014/main" id="{12E87033-2127-4823-865F-4FC89411898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299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5" name="AutoShape 89">
              <a:extLst>
                <a:ext uri="{FF2B5EF4-FFF2-40B4-BE49-F238E27FC236}">
                  <a16:creationId xmlns:a16="http://schemas.microsoft.com/office/drawing/2014/main" id="{38AB2B6F-60DC-4441-9FFF-89605D945E2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572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6" name="AutoShape 90">
              <a:extLst>
                <a:ext uri="{FF2B5EF4-FFF2-40B4-BE49-F238E27FC236}">
                  <a16:creationId xmlns:a16="http://schemas.microsoft.com/office/drawing/2014/main" id="{66AEAAD2-B0F6-4667-8CE4-CD7FE90D2B5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844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47" name="AutoShape 91">
              <a:extLst>
                <a:ext uri="{FF2B5EF4-FFF2-40B4-BE49-F238E27FC236}">
                  <a16:creationId xmlns:a16="http://schemas.microsoft.com/office/drawing/2014/main" id="{93FB416D-B2B5-472C-9819-B0F56B28F0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117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54" name="Group 98">
            <a:extLst>
              <a:ext uri="{FF2B5EF4-FFF2-40B4-BE49-F238E27FC236}">
                <a16:creationId xmlns:a16="http://schemas.microsoft.com/office/drawing/2014/main" id="{2581ADB1-A08C-4B17-8D7E-6997F86187C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4652963"/>
            <a:ext cx="1512888" cy="661987"/>
            <a:chOff x="3442" y="3018"/>
            <a:chExt cx="944" cy="462"/>
          </a:xfrm>
        </p:grpSpPr>
        <p:sp>
          <p:nvSpPr>
            <p:cNvPr id="19550" name="Oval 94">
              <a:extLst>
                <a:ext uri="{FF2B5EF4-FFF2-40B4-BE49-F238E27FC236}">
                  <a16:creationId xmlns:a16="http://schemas.microsoft.com/office/drawing/2014/main" id="{DB7F042D-13F3-4191-9DDA-B083BB0DB6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47" y="3113"/>
              <a:ext cx="462" cy="27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1" name="Oval 95">
              <a:extLst>
                <a:ext uri="{FF2B5EF4-FFF2-40B4-BE49-F238E27FC236}">
                  <a16:creationId xmlns:a16="http://schemas.microsoft.com/office/drawing/2014/main" id="{6243699B-2769-4B5E-A5CC-837FA114CB2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57" y="3113"/>
              <a:ext cx="461" cy="27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2" name="Oval 96">
              <a:extLst>
                <a:ext uri="{FF2B5EF4-FFF2-40B4-BE49-F238E27FC236}">
                  <a16:creationId xmlns:a16="http://schemas.microsoft.com/office/drawing/2014/main" id="{94CAF1FE-F0A0-48C6-B1CD-1C5BC4DA11D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10" y="3113"/>
              <a:ext cx="461" cy="27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3" name="Oval 97">
              <a:extLst>
                <a:ext uri="{FF2B5EF4-FFF2-40B4-BE49-F238E27FC236}">
                  <a16:creationId xmlns:a16="http://schemas.microsoft.com/office/drawing/2014/main" id="{991B0D34-8DC0-48EA-A4A8-2B1477E9C435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19" y="3113"/>
              <a:ext cx="462" cy="27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62" name="Group 106">
            <a:extLst>
              <a:ext uri="{FF2B5EF4-FFF2-40B4-BE49-F238E27FC236}">
                <a16:creationId xmlns:a16="http://schemas.microsoft.com/office/drawing/2014/main" id="{ADE938A7-8C5B-4905-9458-A78AB881D017}"/>
              </a:ext>
            </a:extLst>
          </p:cNvPr>
          <p:cNvGrpSpPr>
            <a:grpSpLocks/>
          </p:cNvGrpSpPr>
          <p:nvPr/>
        </p:nvGrpSpPr>
        <p:grpSpPr bwMode="auto">
          <a:xfrm>
            <a:off x="6897688" y="5013325"/>
            <a:ext cx="1728787" cy="719138"/>
            <a:chOff x="3936" y="3612"/>
            <a:chExt cx="1089" cy="453"/>
          </a:xfrm>
        </p:grpSpPr>
        <p:sp>
          <p:nvSpPr>
            <p:cNvPr id="19555" name="AutoShape 99">
              <a:extLst>
                <a:ext uri="{FF2B5EF4-FFF2-40B4-BE49-F238E27FC236}">
                  <a16:creationId xmlns:a16="http://schemas.microsoft.com/office/drawing/2014/main" id="{8A9DF806-BBF2-4E4A-9567-07437CE723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6" name="AutoShape 100">
              <a:extLst>
                <a:ext uri="{FF2B5EF4-FFF2-40B4-BE49-F238E27FC236}">
                  <a16:creationId xmlns:a16="http://schemas.microsoft.com/office/drawing/2014/main" id="{B41ED815-77D0-4B5D-9C02-3CD9CF6F90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7" name="AutoShape 101">
              <a:extLst>
                <a:ext uri="{FF2B5EF4-FFF2-40B4-BE49-F238E27FC236}">
                  <a16:creationId xmlns:a16="http://schemas.microsoft.com/office/drawing/2014/main" id="{6FA8783D-5E8B-410A-92FD-F163EDE2D5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8" name="AutoShape 102">
              <a:extLst>
                <a:ext uri="{FF2B5EF4-FFF2-40B4-BE49-F238E27FC236}">
                  <a16:creationId xmlns:a16="http://schemas.microsoft.com/office/drawing/2014/main" id="{F1D8C8D4-1490-4662-98FD-31AF0372EC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59" name="AutoShape 103">
              <a:extLst>
                <a:ext uri="{FF2B5EF4-FFF2-40B4-BE49-F238E27FC236}">
                  <a16:creationId xmlns:a16="http://schemas.microsoft.com/office/drawing/2014/main" id="{8A5126CD-32B0-42A5-B276-57832885FA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0" name="AutoShape 104">
              <a:extLst>
                <a:ext uri="{FF2B5EF4-FFF2-40B4-BE49-F238E27FC236}">
                  <a16:creationId xmlns:a16="http://schemas.microsoft.com/office/drawing/2014/main" id="{A0A848AB-25E5-42AA-8809-8DD9D78111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61" name="AutoShape 105">
              <a:extLst>
                <a:ext uri="{FF2B5EF4-FFF2-40B4-BE49-F238E27FC236}">
                  <a16:creationId xmlns:a16="http://schemas.microsoft.com/office/drawing/2014/main" id="{9325A066-E8A1-47DA-9430-E16BC0401C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702"/>
              <a:ext cx="1089" cy="27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570" name="Group 114">
            <a:extLst>
              <a:ext uri="{FF2B5EF4-FFF2-40B4-BE49-F238E27FC236}">
                <a16:creationId xmlns:a16="http://schemas.microsoft.com/office/drawing/2014/main" id="{DC9861D4-D5D8-4200-8E48-4C5D89ED5436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373688"/>
            <a:ext cx="1657350" cy="757237"/>
            <a:chOff x="2666" y="2296"/>
            <a:chExt cx="1589" cy="726"/>
          </a:xfrm>
        </p:grpSpPr>
        <p:sp>
          <p:nvSpPr>
            <p:cNvPr id="19571" name="Oval 115">
              <a:extLst>
                <a:ext uri="{FF2B5EF4-FFF2-40B4-BE49-F238E27FC236}">
                  <a16:creationId xmlns:a16="http://schemas.microsoft.com/office/drawing/2014/main" id="{2201D6B3-97F2-4AF0-9249-D535E9D5E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432"/>
              <a:ext cx="77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2" name="Oval 116">
              <a:extLst>
                <a:ext uri="{FF2B5EF4-FFF2-40B4-BE49-F238E27FC236}">
                  <a16:creationId xmlns:a16="http://schemas.microsoft.com/office/drawing/2014/main" id="{E0C6CBDE-A7BF-4B1F-A581-1017042BA1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704"/>
              <a:ext cx="77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3" name="Oval 117">
              <a:extLst>
                <a:ext uri="{FF2B5EF4-FFF2-40B4-BE49-F238E27FC236}">
                  <a16:creationId xmlns:a16="http://schemas.microsoft.com/office/drawing/2014/main" id="{3FBB2CA0-0580-4586-AFDC-22B7F0A008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568"/>
              <a:ext cx="77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4" name="Oval 118">
              <a:extLst>
                <a:ext uri="{FF2B5EF4-FFF2-40B4-BE49-F238E27FC236}">
                  <a16:creationId xmlns:a16="http://schemas.microsoft.com/office/drawing/2014/main" id="{08B6000C-66DA-485E-8938-FBA7C7DC5D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32"/>
              <a:ext cx="77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5" name="Oval 119">
              <a:extLst>
                <a:ext uri="{FF2B5EF4-FFF2-40B4-BE49-F238E27FC236}">
                  <a16:creationId xmlns:a16="http://schemas.microsoft.com/office/drawing/2014/main" id="{7CFB3A6F-3827-4E6D-BC93-A5F9B33F2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704"/>
              <a:ext cx="77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6" name="Oval 120">
              <a:extLst>
                <a:ext uri="{FF2B5EF4-FFF2-40B4-BE49-F238E27FC236}">
                  <a16:creationId xmlns:a16="http://schemas.microsoft.com/office/drawing/2014/main" id="{E7464391-8E03-4F9E-B83B-7310401480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568"/>
              <a:ext cx="772" cy="182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7" name="Oval 121">
              <a:extLst>
                <a:ext uri="{FF2B5EF4-FFF2-40B4-BE49-F238E27FC236}">
                  <a16:creationId xmlns:a16="http://schemas.microsoft.com/office/drawing/2014/main" id="{03E33C9C-A71A-48E7-A5CD-07F8444716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296"/>
              <a:ext cx="499" cy="726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8" name="Oval 122">
              <a:extLst>
                <a:ext uri="{FF2B5EF4-FFF2-40B4-BE49-F238E27FC236}">
                  <a16:creationId xmlns:a16="http://schemas.microsoft.com/office/drawing/2014/main" id="{3472B85C-B014-41CB-AFF2-E302444BA8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341"/>
              <a:ext cx="498" cy="635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9579" name="Oval 123">
              <a:extLst>
                <a:ext uri="{FF2B5EF4-FFF2-40B4-BE49-F238E27FC236}">
                  <a16:creationId xmlns:a16="http://schemas.microsoft.com/office/drawing/2014/main" id="{096B8408-DAA7-47BA-9A0A-4264A41957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341"/>
              <a:ext cx="498" cy="635"/>
            </a:xfrm>
            <a:prstGeom prst="ellipse">
              <a:avLst/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19581" name="Freeform 125">
            <a:extLst>
              <a:ext uri="{FF2B5EF4-FFF2-40B4-BE49-F238E27FC236}">
                <a16:creationId xmlns:a16="http://schemas.microsoft.com/office/drawing/2014/main" id="{7C959CDD-CEFA-4A3F-9EB9-A6570A9B6313}"/>
              </a:ext>
            </a:extLst>
          </p:cNvPr>
          <p:cNvSpPr>
            <a:spLocks/>
          </p:cNvSpPr>
          <p:nvPr/>
        </p:nvSpPr>
        <p:spPr bwMode="auto">
          <a:xfrm>
            <a:off x="6537325" y="6021388"/>
            <a:ext cx="1476375" cy="742950"/>
          </a:xfrm>
          <a:custGeom>
            <a:avLst/>
            <a:gdLst>
              <a:gd name="T0" fmla="*/ 431 w 2744"/>
              <a:gd name="T1" fmla="*/ 1270 h 1330"/>
              <a:gd name="T2" fmla="*/ 476 w 2744"/>
              <a:gd name="T3" fmla="*/ 1043 h 1330"/>
              <a:gd name="T4" fmla="*/ 23 w 2744"/>
              <a:gd name="T5" fmla="*/ 907 h 1330"/>
              <a:gd name="T6" fmla="*/ 340 w 2744"/>
              <a:gd name="T7" fmla="*/ 771 h 1330"/>
              <a:gd name="T8" fmla="*/ 23 w 2744"/>
              <a:gd name="T9" fmla="*/ 499 h 1330"/>
              <a:gd name="T10" fmla="*/ 476 w 2744"/>
              <a:gd name="T11" fmla="*/ 544 h 1330"/>
              <a:gd name="T12" fmla="*/ 250 w 2744"/>
              <a:gd name="T13" fmla="*/ 181 h 1330"/>
              <a:gd name="T14" fmla="*/ 749 w 2744"/>
              <a:gd name="T15" fmla="*/ 317 h 1330"/>
              <a:gd name="T16" fmla="*/ 703 w 2744"/>
              <a:gd name="T17" fmla="*/ 0 h 1330"/>
              <a:gd name="T18" fmla="*/ 1157 w 2744"/>
              <a:gd name="T19" fmla="*/ 317 h 1330"/>
              <a:gd name="T20" fmla="*/ 1429 w 2744"/>
              <a:gd name="T21" fmla="*/ 45 h 1330"/>
              <a:gd name="T22" fmla="*/ 1565 w 2744"/>
              <a:gd name="T23" fmla="*/ 227 h 1330"/>
              <a:gd name="T24" fmla="*/ 2064 w 2744"/>
              <a:gd name="T25" fmla="*/ 45 h 1330"/>
              <a:gd name="T26" fmla="*/ 1928 w 2744"/>
              <a:gd name="T27" fmla="*/ 453 h 1330"/>
              <a:gd name="T28" fmla="*/ 2382 w 2744"/>
              <a:gd name="T29" fmla="*/ 408 h 1330"/>
              <a:gd name="T30" fmla="*/ 2155 w 2744"/>
              <a:gd name="T31" fmla="*/ 590 h 1330"/>
              <a:gd name="T32" fmla="*/ 2744 w 2744"/>
              <a:gd name="T33" fmla="*/ 771 h 1330"/>
              <a:gd name="T34" fmla="*/ 2155 w 2744"/>
              <a:gd name="T35" fmla="*/ 816 h 1330"/>
              <a:gd name="T36" fmla="*/ 2291 w 2744"/>
              <a:gd name="T37" fmla="*/ 998 h 1330"/>
              <a:gd name="T38" fmla="*/ 2019 w 2744"/>
              <a:gd name="T39" fmla="*/ 998 h 1330"/>
              <a:gd name="T40" fmla="*/ 2291 w 2744"/>
              <a:gd name="T41" fmla="*/ 1315 h 1330"/>
              <a:gd name="T42" fmla="*/ 1747 w 2744"/>
              <a:gd name="T43" fmla="*/ 1088 h 1330"/>
              <a:gd name="T44" fmla="*/ 1747 w 2744"/>
              <a:gd name="T45" fmla="*/ 1315 h 1330"/>
              <a:gd name="T46" fmla="*/ 1429 w 2744"/>
              <a:gd name="T47" fmla="*/ 1088 h 1330"/>
              <a:gd name="T48" fmla="*/ 1293 w 2744"/>
              <a:gd name="T49" fmla="*/ 1315 h 1330"/>
              <a:gd name="T50" fmla="*/ 1111 w 2744"/>
              <a:gd name="T51" fmla="*/ 1134 h 1330"/>
              <a:gd name="T52" fmla="*/ 930 w 2744"/>
              <a:gd name="T53" fmla="*/ 1270 h 1330"/>
              <a:gd name="T54" fmla="*/ 794 w 2744"/>
              <a:gd name="T55" fmla="*/ 1134 h 1330"/>
              <a:gd name="T56" fmla="*/ 431 w 2744"/>
              <a:gd name="T57" fmla="*/ 127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44" h="1330">
                <a:moveTo>
                  <a:pt x="431" y="1270"/>
                </a:moveTo>
                <a:cubicBezTo>
                  <a:pt x="378" y="1255"/>
                  <a:pt x="544" y="1104"/>
                  <a:pt x="476" y="1043"/>
                </a:cubicBezTo>
                <a:cubicBezTo>
                  <a:pt x="408" y="982"/>
                  <a:pt x="46" y="952"/>
                  <a:pt x="23" y="907"/>
                </a:cubicBezTo>
                <a:cubicBezTo>
                  <a:pt x="0" y="862"/>
                  <a:pt x="340" y="839"/>
                  <a:pt x="340" y="771"/>
                </a:cubicBezTo>
                <a:cubicBezTo>
                  <a:pt x="340" y="703"/>
                  <a:pt x="0" y="537"/>
                  <a:pt x="23" y="499"/>
                </a:cubicBezTo>
                <a:cubicBezTo>
                  <a:pt x="46" y="461"/>
                  <a:pt x="438" y="597"/>
                  <a:pt x="476" y="544"/>
                </a:cubicBezTo>
                <a:cubicBezTo>
                  <a:pt x="514" y="491"/>
                  <a:pt x="205" y="219"/>
                  <a:pt x="250" y="181"/>
                </a:cubicBezTo>
                <a:cubicBezTo>
                  <a:pt x="295" y="143"/>
                  <a:pt x="674" y="347"/>
                  <a:pt x="749" y="317"/>
                </a:cubicBezTo>
                <a:cubicBezTo>
                  <a:pt x="824" y="287"/>
                  <a:pt x="635" y="0"/>
                  <a:pt x="703" y="0"/>
                </a:cubicBezTo>
                <a:cubicBezTo>
                  <a:pt x="771" y="0"/>
                  <a:pt x="1036" y="310"/>
                  <a:pt x="1157" y="317"/>
                </a:cubicBezTo>
                <a:cubicBezTo>
                  <a:pt x="1278" y="324"/>
                  <a:pt x="1361" y="60"/>
                  <a:pt x="1429" y="45"/>
                </a:cubicBezTo>
                <a:cubicBezTo>
                  <a:pt x="1497" y="30"/>
                  <a:pt x="1459" y="227"/>
                  <a:pt x="1565" y="227"/>
                </a:cubicBezTo>
                <a:cubicBezTo>
                  <a:pt x="1671" y="227"/>
                  <a:pt x="2004" y="7"/>
                  <a:pt x="2064" y="45"/>
                </a:cubicBezTo>
                <a:cubicBezTo>
                  <a:pt x="2124" y="83"/>
                  <a:pt x="1875" y="393"/>
                  <a:pt x="1928" y="453"/>
                </a:cubicBezTo>
                <a:cubicBezTo>
                  <a:pt x="1981" y="513"/>
                  <a:pt x="2344" y="385"/>
                  <a:pt x="2382" y="408"/>
                </a:cubicBezTo>
                <a:cubicBezTo>
                  <a:pt x="2420" y="431"/>
                  <a:pt x="2095" y="530"/>
                  <a:pt x="2155" y="590"/>
                </a:cubicBezTo>
                <a:cubicBezTo>
                  <a:pt x="2215" y="650"/>
                  <a:pt x="2744" y="733"/>
                  <a:pt x="2744" y="771"/>
                </a:cubicBezTo>
                <a:cubicBezTo>
                  <a:pt x="2744" y="809"/>
                  <a:pt x="2230" y="778"/>
                  <a:pt x="2155" y="816"/>
                </a:cubicBezTo>
                <a:cubicBezTo>
                  <a:pt x="2080" y="854"/>
                  <a:pt x="2314" y="968"/>
                  <a:pt x="2291" y="998"/>
                </a:cubicBezTo>
                <a:cubicBezTo>
                  <a:pt x="2268" y="1028"/>
                  <a:pt x="2019" y="945"/>
                  <a:pt x="2019" y="998"/>
                </a:cubicBezTo>
                <a:cubicBezTo>
                  <a:pt x="2019" y="1051"/>
                  <a:pt x="2336" y="1300"/>
                  <a:pt x="2291" y="1315"/>
                </a:cubicBezTo>
                <a:cubicBezTo>
                  <a:pt x="2246" y="1330"/>
                  <a:pt x="1838" y="1088"/>
                  <a:pt x="1747" y="1088"/>
                </a:cubicBezTo>
                <a:cubicBezTo>
                  <a:pt x="1656" y="1088"/>
                  <a:pt x="1800" y="1315"/>
                  <a:pt x="1747" y="1315"/>
                </a:cubicBezTo>
                <a:cubicBezTo>
                  <a:pt x="1694" y="1315"/>
                  <a:pt x="1505" y="1088"/>
                  <a:pt x="1429" y="1088"/>
                </a:cubicBezTo>
                <a:cubicBezTo>
                  <a:pt x="1353" y="1088"/>
                  <a:pt x="1346" y="1307"/>
                  <a:pt x="1293" y="1315"/>
                </a:cubicBezTo>
                <a:cubicBezTo>
                  <a:pt x="1240" y="1323"/>
                  <a:pt x="1171" y="1142"/>
                  <a:pt x="1111" y="1134"/>
                </a:cubicBezTo>
                <a:cubicBezTo>
                  <a:pt x="1051" y="1126"/>
                  <a:pt x="983" y="1270"/>
                  <a:pt x="930" y="1270"/>
                </a:cubicBezTo>
                <a:cubicBezTo>
                  <a:pt x="877" y="1270"/>
                  <a:pt x="877" y="1134"/>
                  <a:pt x="794" y="1134"/>
                </a:cubicBezTo>
                <a:cubicBezTo>
                  <a:pt x="711" y="1134"/>
                  <a:pt x="484" y="1285"/>
                  <a:pt x="431" y="1270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582" name="Freeform 126">
            <a:extLst>
              <a:ext uri="{FF2B5EF4-FFF2-40B4-BE49-F238E27FC236}">
                <a16:creationId xmlns:a16="http://schemas.microsoft.com/office/drawing/2014/main" id="{0653BE4A-6F3B-4A54-9F67-668B476F8EB5}"/>
              </a:ext>
            </a:extLst>
          </p:cNvPr>
          <p:cNvSpPr>
            <a:spLocks/>
          </p:cNvSpPr>
          <p:nvPr/>
        </p:nvSpPr>
        <p:spPr bwMode="auto">
          <a:xfrm>
            <a:off x="8121650" y="5734050"/>
            <a:ext cx="1584325" cy="985838"/>
          </a:xfrm>
          <a:custGeom>
            <a:avLst/>
            <a:gdLst>
              <a:gd name="T0" fmla="*/ 729 w 1932"/>
              <a:gd name="T1" fmla="*/ 1072 h 1203"/>
              <a:gd name="T2" fmla="*/ 974 w 1932"/>
              <a:gd name="T3" fmla="*/ 1188 h 1203"/>
              <a:gd name="T4" fmla="*/ 1228 w 1932"/>
              <a:gd name="T5" fmla="*/ 1027 h 1203"/>
              <a:gd name="T6" fmla="*/ 1546 w 1932"/>
              <a:gd name="T7" fmla="*/ 1072 h 1203"/>
              <a:gd name="T8" fmla="*/ 1682 w 1932"/>
              <a:gd name="T9" fmla="*/ 845 h 1203"/>
              <a:gd name="T10" fmla="*/ 1909 w 1932"/>
              <a:gd name="T11" fmla="*/ 664 h 1203"/>
              <a:gd name="T12" fmla="*/ 1818 w 1932"/>
              <a:gd name="T13" fmla="*/ 437 h 1203"/>
              <a:gd name="T14" fmla="*/ 1836 w 1932"/>
              <a:gd name="T15" fmla="*/ 217 h 1203"/>
              <a:gd name="T16" fmla="*/ 1632 w 1932"/>
              <a:gd name="T17" fmla="*/ 181 h 1203"/>
              <a:gd name="T18" fmla="*/ 1488 w 1932"/>
              <a:gd name="T19" fmla="*/ 43 h 1203"/>
              <a:gd name="T20" fmla="*/ 1319 w 1932"/>
              <a:gd name="T21" fmla="*/ 119 h 1203"/>
              <a:gd name="T22" fmla="*/ 1133 w 1932"/>
              <a:gd name="T23" fmla="*/ 6 h 1203"/>
              <a:gd name="T24" fmla="*/ 956 w 1932"/>
              <a:gd name="T25" fmla="*/ 119 h 1203"/>
              <a:gd name="T26" fmla="*/ 758 w 1932"/>
              <a:gd name="T27" fmla="*/ 36 h 1203"/>
              <a:gd name="T28" fmla="*/ 639 w 1932"/>
              <a:gd name="T29" fmla="*/ 165 h 1203"/>
              <a:gd name="T30" fmla="*/ 309 w 1932"/>
              <a:gd name="T31" fmla="*/ 154 h 1203"/>
              <a:gd name="T32" fmla="*/ 185 w 1932"/>
              <a:gd name="T33" fmla="*/ 391 h 1203"/>
              <a:gd name="T34" fmla="*/ 9 w 1932"/>
              <a:gd name="T35" fmla="*/ 559 h 1203"/>
              <a:gd name="T36" fmla="*/ 94 w 1932"/>
              <a:gd name="T37" fmla="*/ 754 h 1203"/>
              <a:gd name="T38" fmla="*/ 63 w 1932"/>
              <a:gd name="T39" fmla="*/ 946 h 1203"/>
              <a:gd name="T40" fmla="*/ 300 w 1932"/>
              <a:gd name="T41" fmla="*/ 1015 h 1203"/>
              <a:gd name="T42" fmla="*/ 495 w 1932"/>
              <a:gd name="T43" fmla="*/ 1165 h 1203"/>
              <a:gd name="T44" fmla="*/ 729 w 1932"/>
              <a:gd name="T45" fmla="*/ 1072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32" h="1203">
                <a:moveTo>
                  <a:pt x="729" y="1072"/>
                </a:moveTo>
                <a:cubicBezTo>
                  <a:pt x="771" y="1123"/>
                  <a:pt x="854" y="1203"/>
                  <a:pt x="974" y="1188"/>
                </a:cubicBezTo>
                <a:cubicBezTo>
                  <a:pt x="1081" y="1174"/>
                  <a:pt x="1194" y="1090"/>
                  <a:pt x="1228" y="1027"/>
                </a:cubicBezTo>
                <a:cubicBezTo>
                  <a:pt x="1290" y="1072"/>
                  <a:pt x="1470" y="1102"/>
                  <a:pt x="1546" y="1072"/>
                </a:cubicBezTo>
                <a:cubicBezTo>
                  <a:pt x="1622" y="1042"/>
                  <a:pt x="1686" y="937"/>
                  <a:pt x="1682" y="845"/>
                </a:cubicBezTo>
                <a:cubicBezTo>
                  <a:pt x="1776" y="838"/>
                  <a:pt x="1886" y="732"/>
                  <a:pt x="1909" y="664"/>
                </a:cubicBezTo>
                <a:cubicBezTo>
                  <a:pt x="1932" y="596"/>
                  <a:pt x="1863" y="475"/>
                  <a:pt x="1818" y="437"/>
                </a:cubicBezTo>
                <a:cubicBezTo>
                  <a:pt x="1842" y="376"/>
                  <a:pt x="1899" y="304"/>
                  <a:pt x="1836" y="217"/>
                </a:cubicBezTo>
                <a:cubicBezTo>
                  <a:pt x="1795" y="159"/>
                  <a:pt x="1709" y="165"/>
                  <a:pt x="1632" y="181"/>
                </a:cubicBezTo>
                <a:cubicBezTo>
                  <a:pt x="1613" y="111"/>
                  <a:pt x="1576" y="54"/>
                  <a:pt x="1488" y="43"/>
                </a:cubicBezTo>
                <a:cubicBezTo>
                  <a:pt x="1386" y="31"/>
                  <a:pt x="1356" y="82"/>
                  <a:pt x="1319" y="119"/>
                </a:cubicBezTo>
                <a:cubicBezTo>
                  <a:pt x="1269" y="73"/>
                  <a:pt x="1235" y="9"/>
                  <a:pt x="1133" y="6"/>
                </a:cubicBezTo>
                <a:cubicBezTo>
                  <a:pt x="1022" y="0"/>
                  <a:pt x="999" y="73"/>
                  <a:pt x="956" y="119"/>
                </a:cubicBezTo>
                <a:cubicBezTo>
                  <a:pt x="923" y="78"/>
                  <a:pt x="842" y="12"/>
                  <a:pt x="758" y="36"/>
                </a:cubicBezTo>
                <a:cubicBezTo>
                  <a:pt x="654" y="65"/>
                  <a:pt x="650" y="102"/>
                  <a:pt x="639" y="165"/>
                </a:cubicBezTo>
                <a:cubicBezTo>
                  <a:pt x="549" y="121"/>
                  <a:pt x="433" y="81"/>
                  <a:pt x="309" y="154"/>
                </a:cubicBezTo>
                <a:cubicBezTo>
                  <a:pt x="207" y="211"/>
                  <a:pt x="174" y="292"/>
                  <a:pt x="185" y="391"/>
                </a:cubicBezTo>
                <a:cubicBezTo>
                  <a:pt x="102" y="415"/>
                  <a:pt x="16" y="484"/>
                  <a:pt x="9" y="559"/>
                </a:cubicBezTo>
                <a:cubicBezTo>
                  <a:pt x="0" y="661"/>
                  <a:pt x="51" y="718"/>
                  <a:pt x="94" y="754"/>
                </a:cubicBezTo>
                <a:cubicBezTo>
                  <a:pt x="63" y="844"/>
                  <a:pt x="24" y="850"/>
                  <a:pt x="63" y="946"/>
                </a:cubicBezTo>
                <a:cubicBezTo>
                  <a:pt x="93" y="1012"/>
                  <a:pt x="234" y="1033"/>
                  <a:pt x="300" y="1015"/>
                </a:cubicBezTo>
                <a:cubicBezTo>
                  <a:pt x="318" y="1078"/>
                  <a:pt x="411" y="1163"/>
                  <a:pt x="495" y="1165"/>
                </a:cubicBezTo>
                <a:cubicBezTo>
                  <a:pt x="600" y="1168"/>
                  <a:pt x="654" y="1120"/>
                  <a:pt x="729" y="1072"/>
                </a:cubicBezTo>
                <a:close/>
              </a:path>
            </a:pathLst>
          </a:custGeom>
          <a:solidFill>
            <a:srgbClr val="C0C0C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reeform 2">
            <a:extLst>
              <a:ext uri="{FF2B5EF4-FFF2-40B4-BE49-F238E27FC236}">
                <a16:creationId xmlns:a16="http://schemas.microsoft.com/office/drawing/2014/main" id="{D4269FAD-9239-455A-B99F-EFDEC19D3467}"/>
              </a:ext>
            </a:extLst>
          </p:cNvPr>
          <p:cNvSpPr>
            <a:spLocks/>
          </p:cNvSpPr>
          <p:nvPr/>
        </p:nvSpPr>
        <p:spPr bwMode="auto">
          <a:xfrm>
            <a:off x="415925" y="404813"/>
            <a:ext cx="2232025" cy="1589087"/>
          </a:xfrm>
          <a:custGeom>
            <a:avLst/>
            <a:gdLst>
              <a:gd name="T0" fmla="*/ 1723 w 4089"/>
              <a:gd name="T1" fmla="*/ 2540 h 2911"/>
              <a:gd name="T2" fmla="*/ 1270 w 4089"/>
              <a:gd name="T3" fmla="*/ 2812 h 2911"/>
              <a:gd name="T4" fmla="*/ 1179 w 4089"/>
              <a:gd name="T5" fmla="*/ 2358 h 2911"/>
              <a:gd name="T6" fmla="*/ 590 w 4089"/>
              <a:gd name="T7" fmla="*/ 2494 h 2911"/>
              <a:gd name="T8" fmla="*/ 771 w 4089"/>
              <a:gd name="T9" fmla="*/ 2086 h 2911"/>
              <a:gd name="T10" fmla="*/ 136 w 4089"/>
              <a:gd name="T11" fmla="*/ 1995 h 2911"/>
              <a:gd name="T12" fmla="*/ 499 w 4089"/>
              <a:gd name="T13" fmla="*/ 1678 h 2911"/>
              <a:gd name="T14" fmla="*/ 0 w 4089"/>
              <a:gd name="T15" fmla="*/ 1451 h 2911"/>
              <a:gd name="T16" fmla="*/ 499 w 4089"/>
              <a:gd name="T17" fmla="*/ 1224 h 2911"/>
              <a:gd name="T18" fmla="*/ 136 w 4089"/>
              <a:gd name="T19" fmla="*/ 907 h 2911"/>
              <a:gd name="T20" fmla="*/ 771 w 4089"/>
              <a:gd name="T21" fmla="*/ 861 h 2911"/>
              <a:gd name="T22" fmla="*/ 590 w 4089"/>
              <a:gd name="T23" fmla="*/ 408 h 2911"/>
              <a:gd name="T24" fmla="*/ 1179 w 4089"/>
              <a:gd name="T25" fmla="*/ 544 h 2911"/>
              <a:gd name="T26" fmla="*/ 1270 w 4089"/>
              <a:gd name="T27" fmla="*/ 136 h 2911"/>
              <a:gd name="T28" fmla="*/ 1723 w 4089"/>
              <a:gd name="T29" fmla="*/ 362 h 2911"/>
              <a:gd name="T30" fmla="*/ 2041 w 4089"/>
              <a:gd name="T31" fmla="*/ 0 h 2911"/>
              <a:gd name="T32" fmla="*/ 2313 w 4089"/>
              <a:gd name="T33" fmla="*/ 362 h 2911"/>
              <a:gd name="T34" fmla="*/ 2812 w 4089"/>
              <a:gd name="T35" fmla="*/ 136 h 2911"/>
              <a:gd name="T36" fmla="*/ 2903 w 4089"/>
              <a:gd name="T37" fmla="*/ 544 h 2911"/>
              <a:gd name="T38" fmla="*/ 3447 w 4089"/>
              <a:gd name="T39" fmla="*/ 453 h 2911"/>
              <a:gd name="T40" fmla="*/ 3311 w 4089"/>
              <a:gd name="T41" fmla="*/ 861 h 2911"/>
              <a:gd name="T42" fmla="*/ 3946 w 4089"/>
              <a:gd name="T43" fmla="*/ 907 h 2911"/>
              <a:gd name="T44" fmla="*/ 3583 w 4089"/>
              <a:gd name="T45" fmla="*/ 1224 h 2911"/>
              <a:gd name="T46" fmla="*/ 4082 w 4089"/>
              <a:gd name="T47" fmla="*/ 1451 h 2911"/>
              <a:gd name="T48" fmla="*/ 3538 w 4089"/>
              <a:gd name="T49" fmla="*/ 1678 h 2911"/>
              <a:gd name="T50" fmla="*/ 3946 w 4089"/>
              <a:gd name="T51" fmla="*/ 1995 h 2911"/>
              <a:gd name="T52" fmla="*/ 3311 w 4089"/>
              <a:gd name="T53" fmla="*/ 2086 h 2911"/>
              <a:gd name="T54" fmla="*/ 3493 w 4089"/>
              <a:gd name="T55" fmla="*/ 2494 h 2911"/>
              <a:gd name="T56" fmla="*/ 2903 w 4089"/>
              <a:gd name="T57" fmla="*/ 2358 h 2911"/>
              <a:gd name="T58" fmla="*/ 2812 w 4089"/>
              <a:gd name="T59" fmla="*/ 2812 h 2911"/>
              <a:gd name="T60" fmla="*/ 2359 w 4089"/>
              <a:gd name="T61" fmla="*/ 2494 h 2911"/>
              <a:gd name="T62" fmla="*/ 2041 w 4089"/>
              <a:gd name="T63" fmla="*/ 2903 h 2911"/>
              <a:gd name="T64" fmla="*/ 1723 w 4089"/>
              <a:gd name="T65" fmla="*/ 2540 h 29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9" h="2911">
                <a:moveTo>
                  <a:pt x="1723" y="2540"/>
                </a:moveTo>
                <a:cubicBezTo>
                  <a:pt x="1595" y="2525"/>
                  <a:pt x="1361" y="2842"/>
                  <a:pt x="1270" y="2812"/>
                </a:cubicBezTo>
                <a:cubicBezTo>
                  <a:pt x="1179" y="2782"/>
                  <a:pt x="1292" y="2411"/>
                  <a:pt x="1179" y="2358"/>
                </a:cubicBezTo>
                <a:cubicBezTo>
                  <a:pt x="1066" y="2305"/>
                  <a:pt x="658" y="2539"/>
                  <a:pt x="590" y="2494"/>
                </a:cubicBezTo>
                <a:cubicBezTo>
                  <a:pt x="522" y="2449"/>
                  <a:pt x="847" y="2169"/>
                  <a:pt x="771" y="2086"/>
                </a:cubicBezTo>
                <a:cubicBezTo>
                  <a:pt x="695" y="2003"/>
                  <a:pt x="181" y="2063"/>
                  <a:pt x="136" y="1995"/>
                </a:cubicBezTo>
                <a:cubicBezTo>
                  <a:pt x="91" y="1927"/>
                  <a:pt x="522" y="1769"/>
                  <a:pt x="499" y="1678"/>
                </a:cubicBezTo>
                <a:cubicBezTo>
                  <a:pt x="476" y="1587"/>
                  <a:pt x="0" y="1527"/>
                  <a:pt x="0" y="1451"/>
                </a:cubicBezTo>
                <a:cubicBezTo>
                  <a:pt x="0" y="1375"/>
                  <a:pt x="476" y="1315"/>
                  <a:pt x="499" y="1224"/>
                </a:cubicBezTo>
                <a:cubicBezTo>
                  <a:pt x="522" y="1133"/>
                  <a:pt x="91" y="967"/>
                  <a:pt x="136" y="907"/>
                </a:cubicBezTo>
                <a:cubicBezTo>
                  <a:pt x="181" y="847"/>
                  <a:pt x="695" y="944"/>
                  <a:pt x="771" y="861"/>
                </a:cubicBezTo>
                <a:cubicBezTo>
                  <a:pt x="847" y="778"/>
                  <a:pt x="522" y="461"/>
                  <a:pt x="590" y="408"/>
                </a:cubicBezTo>
                <a:cubicBezTo>
                  <a:pt x="658" y="355"/>
                  <a:pt x="1066" y="589"/>
                  <a:pt x="1179" y="544"/>
                </a:cubicBezTo>
                <a:cubicBezTo>
                  <a:pt x="1292" y="499"/>
                  <a:pt x="1179" y="166"/>
                  <a:pt x="1270" y="136"/>
                </a:cubicBezTo>
                <a:cubicBezTo>
                  <a:pt x="1361" y="106"/>
                  <a:pt x="1595" y="385"/>
                  <a:pt x="1723" y="362"/>
                </a:cubicBezTo>
                <a:cubicBezTo>
                  <a:pt x="1851" y="339"/>
                  <a:pt x="1943" y="0"/>
                  <a:pt x="2041" y="0"/>
                </a:cubicBezTo>
                <a:cubicBezTo>
                  <a:pt x="2139" y="0"/>
                  <a:pt x="2185" y="339"/>
                  <a:pt x="2313" y="362"/>
                </a:cubicBezTo>
                <a:cubicBezTo>
                  <a:pt x="2441" y="385"/>
                  <a:pt x="2714" y="106"/>
                  <a:pt x="2812" y="136"/>
                </a:cubicBezTo>
                <a:cubicBezTo>
                  <a:pt x="2910" y="166"/>
                  <a:pt x="2797" y="491"/>
                  <a:pt x="2903" y="544"/>
                </a:cubicBezTo>
                <a:cubicBezTo>
                  <a:pt x="3009" y="597"/>
                  <a:pt x="3379" y="400"/>
                  <a:pt x="3447" y="453"/>
                </a:cubicBezTo>
                <a:cubicBezTo>
                  <a:pt x="3515" y="506"/>
                  <a:pt x="3228" y="785"/>
                  <a:pt x="3311" y="861"/>
                </a:cubicBezTo>
                <a:cubicBezTo>
                  <a:pt x="3394" y="937"/>
                  <a:pt x="3901" y="847"/>
                  <a:pt x="3946" y="907"/>
                </a:cubicBezTo>
                <a:cubicBezTo>
                  <a:pt x="3991" y="967"/>
                  <a:pt x="3560" y="1133"/>
                  <a:pt x="3583" y="1224"/>
                </a:cubicBezTo>
                <a:cubicBezTo>
                  <a:pt x="3606" y="1315"/>
                  <a:pt x="4089" y="1375"/>
                  <a:pt x="4082" y="1451"/>
                </a:cubicBezTo>
                <a:cubicBezTo>
                  <a:pt x="4075" y="1527"/>
                  <a:pt x="3561" y="1587"/>
                  <a:pt x="3538" y="1678"/>
                </a:cubicBezTo>
                <a:cubicBezTo>
                  <a:pt x="3515" y="1769"/>
                  <a:pt x="3984" y="1927"/>
                  <a:pt x="3946" y="1995"/>
                </a:cubicBezTo>
                <a:cubicBezTo>
                  <a:pt x="3908" y="2063"/>
                  <a:pt x="3387" y="2003"/>
                  <a:pt x="3311" y="2086"/>
                </a:cubicBezTo>
                <a:cubicBezTo>
                  <a:pt x="3235" y="2169"/>
                  <a:pt x="3561" y="2449"/>
                  <a:pt x="3493" y="2494"/>
                </a:cubicBezTo>
                <a:cubicBezTo>
                  <a:pt x="3425" y="2539"/>
                  <a:pt x="3016" y="2305"/>
                  <a:pt x="2903" y="2358"/>
                </a:cubicBezTo>
                <a:cubicBezTo>
                  <a:pt x="2790" y="2411"/>
                  <a:pt x="2903" y="2789"/>
                  <a:pt x="2812" y="2812"/>
                </a:cubicBezTo>
                <a:cubicBezTo>
                  <a:pt x="2721" y="2835"/>
                  <a:pt x="2487" y="2479"/>
                  <a:pt x="2359" y="2494"/>
                </a:cubicBezTo>
                <a:cubicBezTo>
                  <a:pt x="2231" y="2509"/>
                  <a:pt x="2147" y="2895"/>
                  <a:pt x="2041" y="2903"/>
                </a:cubicBezTo>
                <a:cubicBezTo>
                  <a:pt x="1935" y="2911"/>
                  <a:pt x="1851" y="2555"/>
                  <a:pt x="1723" y="254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1" name="Freeform 3">
            <a:extLst>
              <a:ext uri="{FF2B5EF4-FFF2-40B4-BE49-F238E27FC236}">
                <a16:creationId xmlns:a16="http://schemas.microsoft.com/office/drawing/2014/main" id="{7205D1DD-ECD8-4983-ACF4-991F39E64DAF}"/>
              </a:ext>
            </a:extLst>
          </p:cNvPr>
          <p:cNvSpPr>
            <a:spLocks/>
          </p:cNvSpPr>
          <p:nvPr/>
        </p:nvSpPr>
        <p:spPr bwMode="auto">
          <a:xfrm>
            <a:off x="2649538" y="1125538"/>
            <a:ext cx="1800225" cy="1303337"/>
          </a:xfrm>
          <a:custGeom>
            <a:avLst/>
            <a:gdLst>
              <a:gd name="T0" fmla="*/ 136 w 4082"/>
              <a:gd name="T1" fmla="*/ 1995 h 2955"/>
              <a:gd name="T2" fmla="*/ 453 w 4082"/>
              <a:gd name="T3" fmla="*/ 2177 h 2955"/>
              <a:gd name="T4" fmla="*/ 590 w 4082"/>
              <a:gd name="T5" fmla="*/ 2494 h 2955"/>
              <a:gd name="T6" fmla="*/ 998 w 4082"/>
              <a:gd name="T7" fmla="*/ 2540 h 2955"/>
              <a:gd name="T8" fmla="*/ 1270 w 4082"/>
              <a:gd name="T9" fmla="*/ 2812 h 2955"/>
              <a:gd name="T10" fmla="*/ 1633 w 4082"/>
              <a:gd name="T11" fmla="*/ 2721 h 2955"/>
              <a:gd name="T12" fmla="*/ 2041 w 4082"/>
              <a:gd name="T13" fmla="*/ 2948 h 2955"/>
              <a:gd name="T14" fmla="*/ 2404 w 4082"/>
              <a:gd name="T15" fmla="*/ 2766 h 2955"/>
              <a:gd name="T16" fmla="*/ 2812 w 4082"/>
              <a:gd name="T17" fmla="*/ 2812 h 2955"/>
              <a:gd name="T18" fmla="*/ 3039 w 4082"/>
              <a:gd name="T19" fmla="*/ 2540 h 2955"/>
              <a:gd name="T20" fmla="*/ 3493 w 4082"/>
              <a:gd name="T21" fmla="*/ 2449 h 2955"/>
              <a:gd name="T22" fmla="*/ 3583 w 4082"/>
              <a:gd name="T23" fmla="*/ 2177 h 2955"/>
              <a:gd name="T24" fmla="*/ 3901 w 4082"/>
              <a:gd name="T25" fmla="*/ 2041 h 2955"/>
              <a:gd name="T26" fmla="*/ 3855 w 4082"/>
              <a:gd name="T27" fmla="*/ 1723 h 2955"/>
              <a:gd name="T28" fmla="*/ 4082 w 4082"/>
              <a:gd name="T29" fmla="*/ 1496 h 2955"/>
              <a:gd name="T30" fmla="*/ 3855 w 4082"/>
              <a:gd name="T31" fmla="*/ 1179 h 2955"/>
              <a:gd name="T32" fmla="*/ 3946 w 4082"/>
              <a:gd name="T33" fmla="*/ 907 h 2955"/>
              <a:gd name="T34" fmla="*/ 3583 w 4082"/>
              <a:gd name="T35" fmla="*/ 725 h 2955"/>
              <a:gd name="T36" fmla="*/ 3447 w 4082"/>
              <a:gd name="T37" fmla="*/ 408 h 2955"/>
              <a:gd name="T38" fmla="*/ 3039 w 4082"/>
              <a:gd name="T39" fmla="*/ 362 h 2955"/>
              <a:gd name="T40" fmla="*/ 2812 w 4082"/>
              <a:gd name="T41" fmla="*/ 136 h 2955"/>
              <a:gd name="T42" fmla="*/ 2404 w 4082"/>
              <a:gd name="T43" fmla="*/ 181 h 2955"/>
              <a:gd name="T44" fmla="*/ 2041 w 4082"/>
              <a:gd name="T45" fmla="*/ 0 h 2955"/>
              <a:gd name="T46" fmla="*/ 1678 w 4082"/>
              <a:gd name="T47" fmla="*/ 181 h 2955"/>
              <a:gd name="T48" fmla="*/ 1270 w 4082"/>
              <a:gd name="T49" fmla="*/ 136 h 2955"/>
              <a:gd name="T50" fmla="*/ 998 w 4082"/>
              <a:gd name="T51" fmla="*/ 362 h 2955"/>
              <a:gd name="T52" fmla="*/ 590 w 4082"/>
              <a:gd name="T53" fmla="*/ 408 h 2955"/>
              <a:gd name="T54" fmla="*/ 499 w 4082"/>
              <a:gd name="T55" fmla="*/ 725 h 2955"/>
              <a:gd name="T56" fmla="*/ 181 w 4082"/>
              <a:gd name="T57" fmla="*/ 861 h 2955"/>
              <a:gd name="T58" fmla="*/ 227 w 4082"/>
              <a:gd name="T59" fmla="*/ 1179 h 2955"/>
              <a:gd name="T60" fmla="*/ 0 w 4082"/>
              <a:gd name="T61" fmla="*/ 1451 h 2955"/>
              <a:gd name="T62" fmla="*/ 227 w 4082"/>
              <a:gd name="T63" fmla="*/ 1723 h 2955"/>
              <a:gd name="T64" fmla="*/ 136 w 4082"/>
              <a:gd name="T65" fmla="*/ 1995 h 29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82" h="2955">
                <a:moveTo>
                  <a:pt x="136" y="1995"/>
                </a:moveTo>
                <a:cubicBezTo>
                  <a:pt x="174" y="2071"/>
                  <a:pt x="377" y="2094"/>
                  <a:pt x="453" y="2177"/>
                </a:cubicBezTo>
                <a:cubicBezTo>
                  <a:pt x="529" y="2260"/>
                  <a:pt x="499" y="2434"/>
                  <a:pt x="590" y="2494"/>
                </a:cubicBezTo>
                <a:cubicBezTo>
                  <a:pt x="681" y="2554"/>
                  <a:pt x="885" y="2487"/>
                  <a:pt x="998" y="2540"/>
                </a:cubicBezTo>
                <a:cubicBezTo>
                  <a:pt x="1111" y="2593"/>
                  <a:pt x="1164" y="2782"/>
                  <a:pt x="1270" y="2812"/>
                </a:cubicBezTo>
                <a:cubicBezTo>
                  <a:pt x="1376" y="2842"/>
                  <a:pt x="1505" y="2698"/>
                  <a:pt x="1633" y="2721"/>
                </a:cubicBezTo>
                <a:cubicBezTo>
                  <a:pt x="1761" y="2744"/>
                  <a:pt x="1913" y="2941"/>
                  <a:pt x="2041" y="2948"/>
                </a:cubicBezTo>
                <a:cubicBezTo>
                  <a:pt x="2169" y="2955"/>
                  <a:pt x="2276" y="2789"/>
                  <a:pt x="2404" y="2766"/>
                </a:cubicBezTo>
                <a:cubicBezTo>
                  <a:pt x="2532" y="2743"/>
                  <a:pt x="2706" y="2850"/>
                  <a:pt x="2812" y="2812"/>
                </a:cubicBezTo>
                <a:cubicBezTo>
                  <a:pt x="2918" y="2774"/>
                  <a:pt x="2925" y="2601"/>
                  <a:pt x="3039" y="2540"/>
                </a:cubicBezTo>
                <a:cubicBezTo>
                  <a:pt x="3153" y="2479"/>
                  <a:pt x="3402" y="2509"/>
                  <a:pt x="3493" y="2449"/>
                </a:cubicBezTo>
                <a:cubicBezTo>
                  <a:pt x="3584" y="2389"/>
                  <a:pt x="3515" y="2245"/>
                  <a:pt x="3583" y="2177"/>
                </a:cubicBezTo>
                <a:cubicBezTo>
                  <a:pt x="3651" y="2109"/>
                  <a:pt x="3856" y="2117"/>
                  <a:pt x="3901" y="2041"/>
                </a:cubicBezTo>
                <a:cubicBezTo>
                  <a:pt x="3946" y="1965"/>
                  <a:pt x="3825" y="1814"/>
                  <a:pt x="3855" y="1723"/>
                </a:cubicBezTo>
                <a:cubicBezTo>
                  <a:pt x="3885" y="1632"/>
                  <a:pt x="4082" y="1587"/>
                  <a:pt x="4082" y="1496"/>
                </a:cubicBezTo>
                <a:cubicBezTo>
                  <a:pt x="4082" y="1405"/>
                  <a:pt x="3878" y="1277"/>
                  <a:pt x="3855" y="1179"/>
                </a:cubicBezTo>
                <a:cubicBezTo>
                  <a:pt x="3832" y="1081"/>
                  <a:pt x="3991" y="983"/>
                  <a:pt x="3946" y="907"/>
                </a:cubicBezTo>
                <a:cubicBezTo>
                  <a:pt x="3901" y="831"/>
                  <a:pt x="3666" y="808"/>
                  <a:pt x="3583" y="725"/>
                </a:cubicBezTo>
                <a:cubicBezTo>
                  <a:pt x="3500" y="642"/>
                  <a:pt x="3538" y="468"/>
                  <a:pt x="3447" y="408"/>
                </a:cubicBezTo>
                <a:cubicBezTo>
                  <a:pt x="3356" y="348"/>
                  <a:pt x="3145" y="407"/>
                  <a:pt x="3039" y="362"/>
                </a:cubicBezTo>
                <a:cubicBezTo>
                  <a:pt x="2933" y="317"/>
                  <a:pt x="2918" y="166"/>
                  <a:pt x="2812" y="136"/>
                </a:cubicBezTo>
                <a:cubicBezTo>
                  <a:pt x="2706" y="106"/>
                  <a:pt x="2532" y="204"/>
                  <a:pt x="2404" y="181"/>
                </a:cubicBezTo>
                <a:cubicBezTo>
                  <a:pt x="2276" y="158"/>
                  <a:pt x="2162" y="0"/>
                  <a:pt x="2041" y="0"/>
                </a:cubicBezTo>
                <a:cubicBezTo>
                  <a:pt x="1920" y="0"/>
                  <a:pt x="1806" y="158"/>
                  <a:pt x="1678" y="181"/>
                </a:cubicBezTo>
                <a:cubicBezTo>
                  <a:pt x="1550" y="204"/>
                  <a:pt x="1383" y="106"/>
                  <a:pt x="1270" y="136"/>
                </a:cubicBezTo>
                <a:cubicBezTo>
                  <a:pt x="1157" y="166"/>
                  <a:pt x="1111" y="317"/>
                  <a:pt x="998" y="362"/>
                </a:cubicBezTo>
                <a:cubicBezTo>
                  <a:pt x="885" y="407"/>
                  <a:pt x="673" y="348"/>
                  <a:pt x="590" y="408"/>
                </a:cubicBezTo>
                <a:cubicBezTo>
                  <a:pt x="507" y="468"/>
                  <a:pt x="567" y="650"/>
                  <a:pt x="499" y="725"/>
                </a:cubicBezTo>
                <a:cubicBezTo>
                  <a:pt x="431" y="800"/>
                  <a:pt x="226" y="785"/>
                  <a:pt x="181" y="861"/>
                </a:cubicBezTo>
                <a:cubicBezTo>
                  <a:pt x="136" y="937"/>
                  <a:pt x="257" y="1081"/>
                  <a:pt x="227" y="1179"/>
                </a:cubicBezTo>
                <a:cubicBezTo>
                  <a:pt x="197" y="1277"/>
                  <a:pt x="0" y="1360"/>
                  <a:pt x="0" y="1451"/>
                </a:cubicBezTo>
                <a:cubicBezTo>
                  <a:pt x="0" y="1542"/>
                  <a:pt x="204" y="1632"/>
                  <a:pt x="227" y="1723"/>
                </a:cubicBezTo>
                <a:cubicBezTo>
                  <a:pt x="250" y="1814"/>
                  <a:pt x="98" y="1919"/>
                  <a:pt x="136" y="1995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2" name="Freeform 4">
            <a:extLst>
              <a:ext uri="{FF2B5EF4-FFF2-40B4-BE49-F238E27FC236}">
                <a16:creationId xmlns:a16="http://schemas.microsoft.com/office/drawing/2014/main" id="{C6D20053-EFC5-4A49-9F70-45932C7E83AD}"/>
              </a:ext>
            </a:extLst>
          </p:cNvPr>
          <p:cNvSpPr>
            <a:spLocks/>
          </p:cNvSpPr>
          <p:nvPr/>
        </p:nvSpPr>
        <p:spPr bwMode="auto">
          <a:xfrm>
            <a:off x="4160838" y="260350"/>
            <a:ext cx="2089150" cy="1512888"/>
          </a:xfrm>
          <a:custGeom>
            <a:avLst/>
            <a:gdLst>
              <a:gd name="T0" fmla="*/ 171 w 4120"/>
              <a:gd name="T1" fmla="*/ 2008 h 2982"/>
              <a:gd name="T2" fmla="*/ 488 w 4120"/>
              <a:gd name="T3" fmla="*/ 2190 h 2982"/>
              <a:gd name="T4" fmla="*/ 625 w 4120"/>
              <a:gd name="T5" fmla="*/ 2507 h 2982"/>
              <a:gd name="T6" fmla="*/ 1033 w 4120"/>
              <a:gd name="T7" fmla="*/ 2553 h 2982"/>
              <a:gd name="T8" fmla="*/ 1305 w 4120"/>
              <a:gd name="T9" fmla="*/ 2825 h 2982"/>
              <a:gd name="T10" fmla="*/ 1668 w 4120"/>
              <a:gd name="T11" fmla="*/ 2734 h 2982"/>
              <a:gd name="T12" fmla="*/ 2076 w 4120"/>
              <a:gd name="T13" fmla="*/ 2961 h 2982"/>
              <a:gd name="T14" fmla="*/ 2439 w 4120"/>
              <a:gd name="T15" fmla="*/ 2779 h 2982"/>
              <a:gd name="T16" fmla="*/ 2847 w 4120"/>
              <a:gd name="T17" fmla="*/ 2825 h 2982"/>
              <a:gd name="T18" fmla="*/ 3074 w 4120"/>
              <a:gd name="T19" fmla="*/ 2553 h 2982"/>
              <a:gd name="T20" fmla="*/ 3528 w 4120"/>
              <a:gd name="T21" fmla="*/ 2462 h 2982"/>
              <a:gd name="T22" fmla="*/ 3618 w 4120"/>
              <a:gd name="T23" fmla="*/ 2190 h 2982"/>
              <a:gd name="T24" fmla="*/ 3936 w 4120"/>
              <a:gd name="T25" fmla="*/ 2054 h 2982"/>
              <a:gd name="T26" fmla="*/ 3890 w 4120"/>
              <a:gd name="T27" fmla="*/ 1736 h 2982"/>
              <a:gd name="T28" fmla="*/ 4117 w 4120"/>
              <a:gd name="T29" fmla="*/ 1509 h 2982"/>
              <a:gd name="T30" fmla="*/ 3890 w 4120"/>
              <a:gd name="T31" fmla="*/ 1192 h 2982"/>
              <a:gd name="T32" fmla="*/ 3976 w 4120"/>
              <a:gd name="T33" fmla="*/ 864 h 2982"/>
              <a:gd name="T34" fmla="*/ 3618 w 4120"/>
              <a:gd name="T35" fmla="*/ 738 h 2982"/>
              <a:gd name="T36" fmla="*/ 3482 w 4120"/>
              <a:gd name="T37" fmla="*/ 421 h 2982"/>
              <a:gd name="T38" fmla="*/ 3074 w 4120"/>
              <a:gd name="T39" fmla="*/ 375 h 2982"/>
              <a:gd name="T40" fmla="*/ 2847 w 4120"/>
              <a:gd name="T41" fmla="*/ 149 h 2982"/>
              <a:gd name="T42" fmla="*/ 2439 w 4120"/>
              <a:gd name="T43" fmla="*/ 194 h 2982"/>
              <a:gd name="T44" fmla="*/ 2076 w 4120"/>
              <a:gd name="T45" fmla="*/ 13 h 2982"/>
              <a:gd name="T46" fmla="*/ 1713 w 4120"/>
              <a:gd name="T47" fmla="*/ 194 h 2982"/>
              <a:gd name="T48" fmla="*/ 1284 w 4120"/>
              <a:gd name="T49" fmla="*/ 100 h 2982"/>
              <a:gd name="T50" fmla="*/ 1033 w 4120"/>
              <a:gd name="T51" fmla="*/ 375 h 2982"/>
              <a:gd name="T52" fmla="*/ 616 w 4120"/>
              <a:gd name="T53" fmla="*/ 396 h 2982"/>
              <a:gd name="T54" fmla="*/ 534 w 4120"/>
              <a:gd name="T55" fmla="*/ 738 h 2982"/>
              <a:gd name="T56" fmla="*/ 216 w 4120"/>
              <a:gd name="T57" fmla="*/ 874 h 2982"/>
              <a:gd name="T58" fmla="*/ 262 w 4120"/>
              <a:gd name="T59" fmla="*/ 1192 h 2982"/>
              <a:gd name="T60" fmla="*/ 35 w 4120"/>
              <a:gd name="T61" fmla="*/ 1464 h 2982"/>
              <a:gd name="T62" fmla="*/ 262 w 4120"/>
              <a:gd name="T63" fmla="*/ 1736 h 2982"/>
              <a:gd name="T64" fmla="*/ 171 w 4120"/>
              <a:gd name="T65" fmla="*/ 2008 h 2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120" h="2982">
                <a:moveTo>
                  <a:pt x="171" y="2008"/>
                </a:moveTo>
                <a:cubicBezTo>
                  <a:pt x="204" y="2208"/>
                  <a:pt x="476" y="2172"/>
                  <a:pt x="488" y="2190"/>
                </a:cubicBezTo>
                <a:cubicBezTo>
                  <a:pt x="492" y="2196"/>
                  <a:pt x="434" y="2370"/>
                  <a:pt x="625" y="2507"/>
                </a:cubicBezTo>
                <a:cubicBezTo>
                  <a:pt x="799" y="2638"/>
                  <a:pt x="1009" y="2541"/>
                  <a:pt x="1033" y="2553"/>
                </a:cubicBezTo>
                <a:cubicBezTo>
                  <a:pt x="1064" y="2564"/>
                  <a:pt x="1047" y="2762"/>
                  <a:pt x="1305" y="2825"/>
                </a:cubicBezTo>
                <a:cubicBezTo>
                  <a:pt x="1527" y="2898"/>
                  <a:pt x="1632" y="2716"/>
                  <a:pt x="1668" y="2734"/>
                </a:cubicBezTo>
                <a:cubicBezTo>
                  <a:pt x="1696" y="2728"/>
                  <a:pt x="1771" y="2962"/>
                  <a:pt x="2076" y="2961"/>
                </a:cubicBezTo>
                <a:cubicBezTo>
                  <a:pt x="2327" y="2982"/>
                  <a:pt x="2408" y="2792"/>
                  <a:pt x="2439" y="2779"/>
                </a:cubicBezTo>
                <a:cubicBezTo>
                  <a:pt x="2456" y="2768"/>
                  <a:pt x="2611" y="2930"/>
                  <a:pt x="2847" y="2825"/>
                </a:cubicBezTo>
                <a:cubicBezTo>
                  <a:pt x="3055" y="2734"/>
                  <a:pt x="3068" y="2576"/>
                  <a:pt x="3074" y="2553"/>
                </a:cubicBezTo>
                <a:cubicBezTo>
                  <a:pt x="3104" y="2548"/>
                  <a:pt x="3311" y="2630"/>
                  <a:pt x="3528" y="2462"/>
                </a:cubicBezTo>
                <a:cubicBezTo>
                  <a:pt x="3671" y="2350"/>
                  <a:pt x="3608" y="2224"/>
                  <a:pt x="3618" y="2190"/>
                </a:cubicBezTo>
                <a:cubicBezTo>
                  <a:pt x="3640" y="2168"/>
                  <a:pt x="3827" y="2226"/>
                  <a:pt x="3936" y="2054"/>
                </a:cubicBezTo>
                <a:cubicBezTo>
                  <a:pt x="4019" y="1894"/>
                  <a:pt x="3884" y="1752"/>
                  <a:pt x="3890" y="1736"/>
                </a:cubicBezTo>
                <a:cubicBezTo>
                  <a:pt x="3892" y="1704"/>
                  <a:pt x="4120" y="1720"/>
                  <a:pt x="4117" y="1509"/>
                </a:cubicBezTo>
                <a:cubicBezTo>
                  <a:pt x="4112" y="1240"/>
                  <a:pt x="3895" y="1214"/>
                  <a:pt x="3890" y="1192"/>
                </a:cubicBezTo>
                <a:cubicBezTo>
                  <a:pt x="3880" y="1164"/>
                  <a:pt x="4063" y="1028"/>
                  <a:pt x="3976" y="864"/>
                </a:cubicBezTo>
                <a:cubicBezTo>
                  <a:pt x="3827" y="636"/>
                  <a:pt x="3628" y="736"/>
                  <a:pt x="3618" y="738"/>
                </a:cubicBezTo>
                <a:cubicBezTo>
                  <a:pt x="3604" y="716"/>
                  <a:pt x="3668" y="556"/>
                  <a:pt x="3482" y="421"/>
                </a:cubicBezTo>
                <a:cubicBezTo>
                  <a:pt x="3292" y="268"/>
                  <a:pt x="3104" y="380"/>
                  <a:pt x="3074" y="375"/>
                </a:cubicBezTo>
                <a:cubicBezTo>
                  <a:pt x="3040" y="360"/>
                  <a:pt x="3052" y="220"/>
                  <a:pt x="2847" y="149"/>
                </a:cubicBezTo>
                <a:cubicBezTo>
                  <a:pt x="2620" y="68"/>
                  <a:pt x="2468" y="192"/>
                  <a:pt x="2439" y="194"/>
                </a:cubicBezTo>
                <a:cubicBezTo>
                  <a:pt x="2400" y="180"/>
                  <a:pt x="2276" y="12"/>
                  <a:pt x="2076" y="13"/>
                </a:cubicBezTo>
                <a:cubicBezTo>
                  <a:pt x="1836" y="0"/>
                  <a:pt x="1732" y="204"/>
                  <a:pt x="1713" y="194"/>
                </a:cubicBezTo>
                <a:cubicBezTo>
                  <a:pt x="1676" y="204"/>
                  <a:pt x="1503" y="35"/>
                  <a:pt x="1284" y="100"/>
                </a:cubicBezTo>
                <a:cubicBezTo>
                  <a:pt x="1058" y="166"/>
                  <a:pt x="1036" y="372"/>
                  <a:pt x="1033" y="375"/>
                </a:cubicBezTo>
                <a:cubicBezTo>
                  <a:pt x="1004" y="384"/>
                  <a:pt x="819" y="235"/>
                  <a:pt x="616" y="396"/>
                </a:cubicBezTo>
                <a:cubicBezTo>
                  <a:pt x="413" y="557"/>
                  <a:pt x="522" y="750"/>
                  <a:pt x="534" y="738"/>
                </a:cubicBezTo>
                <a:cubicBezTo>
                  <a:pt x="528" y="744"/>
                  <a:pt x="332" y="664"/>
                  <a:pt x="216" y="874"/>
                </a:cubicBezTo>
                <a:cubicBezTo>
                  <a:pt x="112" y="1056"/>
                  <a:pt x="268" y="1192"/>
                  <a:pt x="262" y="1192"/>
                </a:cubicBezTo>
                <a:cubicBezTo>
                  <a:pt x="254" y="1186"/>
                  <a:pt x="75" y="1260"/>
                  <a:pt x="35" y="1464"/>
                </a:cubicBezTo>
                <a:cubicBezTo>
                  <a:pt x="0" y="1648"/>
                  <a:pt x="248" y="1712"/>
                  <a:pt x="262" y="1736"/>
                </a:cubicBezTo>
                <a:cubicBezTo>
                  <a:pt x="264" y="1748"/>
                  <a:pt x="139" y="1816"/>
                  <a:pt x="171" y="2008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3" name="Freeform 5">
            <a:extLst>
              <a:ext uri="{FF2B5EF4-FFF2-40B4-BE49-F238E27FC236}">
                <a16:creationId xmlns:a16="http://schemas.microsoft.com/office/drawing/2014/main" id="{DA77DDEC-871F-4FB6-8A36-F73C76B8825B}"/>
              </a:ext>
            </a:extLst>
          </p:cNvPr>
          <p:cNvSpPr>
            <a:spLocks/>
          </p:cNvSpPr>
          <p:nvPr/>
        </p:nvSpPr>
        <p:spPr bwMode="auto">
          <a:xfrm>
            <a:off x="2576513" y="260350"/>
            <a:ext cx="1366837" cy="846138"/>
          </a:xfrm>
          <a:custGeom>
            <a:avLst/>
            <a:gdLst>
              <a:gd name="T0" fmla="*/ 0 w 3810"/>
              <a:gd name="T1" fmla="*/ 1179 h 2358"/>
              <a:gd name="T2" fmla="*/ 544 w 3810"/>
              <a:gd name="T3" fmla="*/ 1496 h 2358"/>
              <a:gd name="T4" fmla="*/ 589 w 3810"/>
              <a:gd name="T5" fmla="*/ 2041 h 2358"/>
              <a:gd name="T6" fmla="*/ 1360 w 3810"/>
              <a:gd name="T7" fmla="*/ 1995 h 2358"/>
              <a:gd name="T8" fmla="*/ 1905 w 3810"/>
              <a:gd name="T9" fmla="*/ 2358 h 2358"/>
              <a:gd name="T10" fmla="*/ 2449 w 3810"/>
              <a:gd name="T11" fmla="*/ 1995 h 2358"/>
              <a:gd name="T12" fmla="*/ 3265 w 3810"/>
              <a:gd name="T13" fmla="*/ 1995 h 2358"/>
              <a:gd name="T14" fmla="*/ 3265 w 3810"/>
              <a:gd name="T15" fmla="*/ 1496 h 2358"/>
              <a:gd name="T16" fmla="*/ 3810 w 3810"/>
              <a:gd name="T17" fmla="*/ 1179 h 2358"/>
              <a:gd name="T18" fmla="*/ 3265 w 3810"/>
              <a:gd name="T19" fmla="*/ 816 h 2358"/>
              <a:gd name="T20" fmla="*/ 3265 w 3810"/>
              <a:gd name="T21" fmla="*/ 362 h 2358"/>
              <a:gd name="T22" fmla="*/ 2449 w 3810"/>
              <a:gd name="T23" fmla="*/ 362 h 2358"/>
              <a:gd name="T24" fmla="*/ 1905 w 3810"/>
              <a:gd name="T25" fmla="*/ 0 h 2358"/>
              <a:gd name="T26" fmla="*/ 1360 w 3810"/>
              <a:gd name="T27" fmla="*/ 362 h 2358"/>
              <a:gd name="T28" fmla="*/ 544 w 3810"/>
              <a:gd name="T29" fmla="*/ 362 h 2358"/>
              <a:gd name="T30" fmla="*/ 544 w 3810"/>
              <a:gd name="T31" fmla="*/ 861 h 2358"/>
              <a:gd name="T32" fmla="*/ 0 w 3810"/>
              <a:gd name="T33" fmla="*/ 1179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10" h="2358">
                <a:moveTo>
                  <a:pt x="0" y="1179"/>
                </a:moveTo>
                <a:cubicBezTo>
                  <a:pt x="0" y="1285"/>
                  <a:pt x="446" y="1352"/>
                  <a:pt x="544" y="1496"/>
                </a:cubicBezTo>
                <a:cubicBezTo>
                  <a:pt x="642" y="1640"/>
                  <a:pt x="453" y="1958"/>
                  <a:pt x="589" y="2041"/>
                </a:cubicBezTo>
                <a:cubicBezTo>
                  <a:pt x="725" y="2124"/>
                  <a:pt x="1141" y="1942"/>
                  <a:pt x="1360" y="1995"/>
                </a:cubicBezTo>
                <a:cubicBezTo>
                  <a:pt x="1579" y="2048"/>
                  <a:pt x="1724" y="2358"/>
                  <a:pt x="1905" y="2358"/>
                </a:cubicBezTo>
                <a:cubicBezTo>
                  <a:pt x="2086" y="2358"/>
                  <a:pt x="2222" y="2056"/>
                  <a:pt x="2449" y="1995"/>
                </a:cubicBezTo>
                <a:cubicBezTo>
                  <a:pt x="2676" y="1934"/>
                  <a:pt x="3129" y="2078"/>
                  <a:pt x="3265" y="1995"/>
                </a:cubicBezTo>
                <a:cubicBezTo>
                  <a:pt x="3401" y="1912"/>
                  <a:pt x="3174" y="1632"/>
                  <a:pt x="3265" y="1496"/>
                </a:cubicBezTo>
                <a:cubicBezTo>
                  <a:pt x="3356" y="1360"/>
                  <a:pt x="3810" y="1292"/>
                  <a:pt x="3810" y="1179"/>
                </a:cubicBezTo>
                <a:cubicBezTo>
                  <a:pt x="3810" y="1066"/>
                  <a:pt x="3356" y="952"/>
                  <a:pt x="3265" y="816"/>
                </a:cubicBezTo>
                <a:cubicBezTo>
                  <a:pt x="3174" y="680"/>
                  <a:pt x="3401" y="438"/>
                  <a:pt x="3265" y="362"/>
                </a:cubicBezTo>
                <a:cubicBezTo>
                  <a:pt x="3129" y="286"/>
                  <a:pt x="2676" y="422"/>
                  <a:pt x="2449" y="362"/>
                </a:cubicBezTo>
                <a:cubicBezTo>
                  <a:pt x="2222" y="302"/>
                  <a:pt x="2086" y="0"/>
                  <a:pt x="1905" y="0"/>
                </a:cubicBezTo>
                <a:cubicBezTo>
                  <a:pt x="1724" y="0"/>
                  <a:pt x="1587" y="302"/>
                  <a:pt x="1360" y="362"/>
                </a:cubicBezTo>
                <a:cubicBezTo>
                  <a:pt x="1133" y="422"/>
                  <a:pt x="680" y="279"/>
                  <a:pt x="544" y="362"/>
                </a:cubicBezTo>
                <a:cubicBezTo>
                  <a:pt x="408" y="445"/>
                  <a:pt x="627" y="725"/>
                  <a:pt x="544" y="861"/>
                </a:cubicBezTo>
                <a:cubicBezTo>
                  <a:pt x="461" y="997"/>
                  <a:pt x="0" y="1073"/>
                  <a:pt x="0" y="1179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4" name="Freeform 6">
            <a:extLst>
              <a:ext uri="{FF2B5EF4-FFF2-40B4-BE49-F238E27FC236}">
                <a16:creationId xmlns:a16="http://schemas.microsoft.com/office/drawing/2014/main" id="{4F382243-ED81-4BCB-8805-9F302E9E84E6}"/>
              </a:ext>
            </a:extLst>
          </p:cNvPr>
          <p:cNvSpPr>
            <a:spLocks/>
          </p:cNvSpPr>
          <p:nvPr/>
        </p:nvSpPr>
        <p:spPr bwMode="auto">
          <a:xfrm>
            <a:off x="415925" y="1916113"/>
            <a:ext cx="1884363" cy="1295400"/>
          </a:xfrm>
          <a:custGeom>
            <a:avLst/>
            <a:gdLst>
              <a:gd name="T0" fmla="*/ 1005 w 3818"/>
              <a:gd name="T1" fmla="*/ 1406 h 2358"/>
              <a:gd name="T2" fmla="*/ 552 w 3818"/>
              <a:gd name="T3" fmla="*/ 2041 h 2358"/>
              <a:gd name="T4" fmla="*/ 1550 w 3818"/>
              <a:gd name="T5" fmla="*/ 1723 h 2358"/>
              <a:gd name="T6" fmla="*/ 1913 w 3818"/>
              <a:gd name="T7" fmla="*/ 2358 h 2358"/>
              <a:gd name="T8" fmla="*/ 2276 w 3818"/>
              <a:gd name="T9" fmla="*/ 1723 h 2358"/>
              <a:gd name="T10" fmla="*/ 3228 w 3818"/>
              <a:gd name="T11" fmla="*/ 1995 h 2358"/>
              <a:gd name="T12" fmla="*/ 2774 w 3818"/>
              <a:gd name="T13" fmla="*/ 1406 h 2358"/>
              <a:gd name="T14" fmla="*/ 3818 w 3818"/>
              <a:gd name="T15" fmla="*/ 1179 h 2358"/>
              <a:gd name="T16" fmla="*/ 2774 w 3818"/>
              <a:gd name="T17" fmla="*/ 952 h 2358"/>
              <a:gd name="T18" fmla="*/ 3273 w 3818"/>
              <a:gd name="T19" fmla="*/ 362 h 2358"/>
              <a:gd name="T20" fmla="*/ 2276 w 3818"/>
              <a:gd name="T21" fmla="*/ 635 h 2358"/>
              <a:gd name="T22" fmla="*/ 1913 w 3818"/>
              <a:gd name="T23" fmla="*/ 0 h 2358"/>
              <a:gd name="T24" fmla="*/ 1595 w 3818"/>
              <a:gd name="T25" fmla="*/ 635 h 2358"/>
              <a:gd name="T26" fmla="*/ 552 w 3818"/>
              <a:gd name="T27" fmla="*/ 317 h 2358"/>
              <a:gd name="T28" fmla="*/ 1051 w 3818"/>
              <a:gd name="T29" fmla="*/ 997 h 2358"/>
              <a:gd name="T30" fmla="*/ 8 w 3818"/>
              <a:gd name="T31" fmla="*/ 1179 h 2358"/>
              <a:gd name="T32" fmla="*/ 1005 w 3818"/>
              <a:gd name="T33" fmla="*/ 140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18" h="2358">
                <a:moveTo>
                  <a:pt x="1005" y="1406"/>
                </a:moveTo>
                <a:cubicBezTo>
                  <a:pt x="1096" y="1550"/>
                  <a:pt x="461" y="1988"/>
                  <a:pt x="552" y="2041"/>
                </a:cubicBezTo>
                <a:cubicBezTo>
                  <a:pt x="643" y="2094"/>
                  <a:pt x="1323" y="1670"/>
                  <a:pt x="1550" y="1723"/>
                </a:cubicBezTo>
                <a:cubicBezTo>
                  <a:pt x="1777" y="1776"/>
                  <a:pt x="1792" y="2358"/>
                  <a:pt x="1913" y="2358"/>
                </a:cubicBezTo>
                <a:cubicBezTo>
                  <a:pt x="2034" y="2358"/>
                  <a:pt x="2057" y="1783"/>
                  <a:pt x="2276" y="1723"/>
                </a:cubicBezTo>
                <a:cubicBezTo>
                  <a:pt x="2495" y="1663"/>
                  <a:pt x="3145" y="2048"/>
                  <a:pt x="3228" y="1995"/>
                </a:cubicBezTo>
                <a:cubicBezTo>
                  <a:pt x="3311" y="1942"/>
                  <a:pt x="2676" y="1542"/>
                  <a:pt x="2774" y="1406"/>
                </a:cubicBezTo>
                <a:cubicBezTo>
                  <a:pt x="2872" y="1270"/>
                  <a:pt x="3818" y="1255"/>
                  <a:pt x="3818" y="1179"/>
                </a:cubicBezTo>
                <a:cubicBezTo>
                  <a:pt x="3818" y="1103"/>
                  <a:pt x="2865" y="1088"/>
                  <a:pt x="2774" y="952"/>
                </a:cubicBezTo>
                <a:cubicBezTo>
                  <a:pt x="2683" y="816"/>
                  <a:pt x="3356" y="415"/>
                  <a:pt x="3273" y="362"/>
                </a:cubicBezTo>
                <a:cubicBezTo>
                  <a:pt x="3190" y="309"/>
                  <a:pt x="2503" y="695"/>
                  <a:pt x="2276" y="635"/>
                </a:cubicBezTo>
                <a:cubicBezTo>
                  <a:pt x="2049" y="575"/>
                  <a:pt x="2026" y="0"/>
                  <a:pt x="1913" y="0"/>
                </a:cubicBezTo>
                <a:cubicBezTo>
                  <a:pt x="1800" y="0"/>
                  <a:pt x="1822" y="582"/>
                  <a:pt x="1595" y="635"/>
                </a:cubicBezTo>
                <a:cubicBezTo>
                  <a:pt x="1368" y="688"/>
                  <a:pt x="643" y="257"/>
                  <a:pt x="552" y="317"/>
                </a:cubicBezTo>
                <a:cubicBezTo>
                  <a:pt x="461" y="377"/>
                  <a:pt x="1142" y="853"/>
                  <a:pt x="1051" y="997"/>
                </a:cubicBezTo>
                <a:cubicBezTo>
                  <a:pt x="960" y="1141"/>
                  <a:pt x="16" y="1111"/>
                  <a:pt x="8" y="1179"/>
                </a:cubicBezTo>
                <a:cubicBezTo>
                  <a:pt x="0" y="1247"/>
                  <a:pt x="914" y="1262"/>
                  <a:pt x="1005" y="1406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5" name="Freeform 7">
            <a:extLst>
              <a:ext uri="{FF2B5EF4-FFF2-40B4-BE49-F238E27FC236}">
                <a16:creationId xmlns:a16="http://schemas.microsoft.com/office/drawing/2014/main" id="{83885D83-7F34-41A2-86D8-A6ABB4FB7744}"/>
              </a:ext>
            </a:extLst>
          </p:cNvPr>
          <p:cNvSpPr>
            <a:spLocks/>
          </p:cNvSpPr>
          <p:nvPr/>
        </p:nvSpPr>
        <p:spPr bwMode="auto">
          <a:xfrm>
            <a:off x="4592638" y="1773238"/>
            <a:ext cx="2027237" cy="1254125"/>
          </a:xfrm>
          <a:custGeom>
            <a:avLst/>
            <a:gdLst>
              <a:gd name="T0" fmla="*/ 596 w 3821"/>
              <a:gd name="T1" fmla="*/ 1995 h 2365"/>
              <a:gd name="T2" fmla="*/ 1322 w 3821"/>
              <a:gd name="T3" fmla="*/ 2041 h 2365"/>
              <a:gd name="T4" fmla="*/ 1912 w 3821"/>
              <a:gd name="T5" fmla="*/ 2358 h 2365"/>
              <a:gd name="T6" fmla="*/ 2501 w 3821"/>
              <a:gd name="T7" fmla="*/ 2041 h 2365"/>
              <a:gd name="T8" fmla="*/ 3272 w 3821"/>
              <a:gd name="T9" fmla="*/ 1995 h 2365"/>
              <a:gd name="T10" fmla="*/ 3363 w 3821"/>
              <a:gd name="T11" fmla="*/ 1542 h 2365"/>
              <a:gd name="T12" fmla="*/ 3817 w 3821"/>
              <a:gd name="T13" fmla="*/ 1179 h 2365"/>
              <a:gd name="T14" fmla="*/ 3363 w 3821"/>
              <a:gd name="T15" fmla="*/ 816 h 2365"/>
              <a:gd name="T16" fmla="*/ 3272 w 3821"/>
              <a:gd name="T17" fmla="*/ 317 h 2365"/>
              <a:gd name="T18" fmla="*/ 2501 w 3821"/>
              <a:gd name="T19" fmla="*/ 317 h 2365"/>
              <a:gd name="T20" fmla="*/ 1912 w 3821"/>
              <a:gd name="T21" fmla="*/ 0 h 2365"/>
              <a:gd name="T22" fmla="*/ 1367 w 3821"/>
              <a:gd name="T23" fmla="*/ 272 h 2365"/>
              <a:gd name="T24" fmla="*/ 596 w 3821"/>
              <a:gd name="T25" fmla="*/ 317 h 2365"/>
              <a:gd name="T26" fmla="*/ 460 w 3821"/>
              <a:gd name="T27" fmla="*/ 816 h 2365"/>
              <a:gd name="T28" fmla="*/ 7 w 3821"/>
              <a:gd name="T29" fmla="*/ 1179 h 2365"/>
              <a:gd name="T30" fmla="*/ 506 w 3821"/>
              <a:gd name="T31" fmla="*/ 1542 h 2365"/>
              <a:gd name="T32" fmla="*/ 596 w 3821"/>
              <a:gd name="T33" fmla="*/ 1995 h 2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821" h="2365">
                <a:moveTo>
                  <a:pt x="596" y="1995"/>
                </a:moveTo>
                <a:cubicBezTo>
                  <a:pt x="850" y="2200"/>
                  <a:pt x="1261" y="2034"/>
                  <a:pt x="1322" y="2041"/>
                </a:cubicBezTo>
                <a:cubicBezTo>
                  <a:pt x="1363" y="2046"/>
                  <a:pt x="1426" y="2331"/>
                  <a:pt x="1912" y="2358"/>
                </a:cubicBezTo>
                <a:cubicBezTo>
                  <a:pt x="2379" y="2365"/>
                  <a:pt x="2441" y="2068"/>
                  <a:pt x="2501" y="2041"/>
                </a:cubicBezTo>
                <a:cubicBezTo>
                  <a:pt x="2515" y="2000"/>
                  <a:pt x="2915" y="2308"/>
                  <a:pt x="3272" y="1995"/>
                </a:cubicBezTo>
                <a:cubicBezTo>
                  <a:pt x="3479" y="1777"/>
                  <a:pt x="3354" y="1566"/>
                  <a:pt x="3363" y="1542"/>
                </a:cubicBezTo>
                <a:cubicBezTo>
                  <a:pt x="3382" y="1509"/>
                  <a:pt x="3821" y="1487"/>
                  <a:pt x="3817" y="1179"/>
                </a:cubicBezTo>
                <a:cubicBezTo>
                  <a:pt x="3816" y="871"/>
                  <a:pt x="3394" y="837"/>
                  <a:pt x="3363" y="816"/>
                </a:cubicBezTo>
                <a:cubicBezTo>
                  <a:pt x="3337" y="762"/>
                  <a:pt x="3531" y="529"/>
                  <a:pt x="3272" y="317"/>
                </a:cubicBezTo>
                <a:cubicBezTo>
                  <a:pt x="2852" y="78"/>
                  <a:pt x="2544" y="329"/>
                  <a:pt x="2501" y="317"/>
                </a:cubicBezTo>
                <a:cubicBezTo>
                  <a:pt x="2458" y="283"/>
                  <a:pt x="2361" y="4"/>
                  <a:pt x="1912" y="0"/>
                </a:cubicBezTo>
                <a:cubicBezTo>
                  <a:pt x="1460" y="10"/>
                  <a:pt x="1426" y="243"/>
                  <a:pt x="1367" y="272"/>
                </a:cubicBezTo>
                <a:cubicBezTo>
                  <a:pt x="1306" y="261"/>
                  <a:pt x="856" y="78"/>
                  <a:pt x="596" y="317"/>
                </a:cubicBezTo>
                <a:cubicBezTo>
                  <a:pt x="354" y="500"/>
                  <a:pt x="491" y="779"/>
                  <a:pt x="460" y="816"/>
                </a:cubicBezTo>
                <a:cubicBezTo>
                  <a:pt x="451" y="848"/>
                  <a:pt x="35" y="831"/>
                  <a:pt x="7" y="1179"/>
                </a:cubicBezTo>
                <a:cubicBezTo>
                  <a:pt x="0" y="1532"/>
                  <a:pt x="474" y="1487"/>
                  <a:pt x="506" y="1542"/>
                </a:cubicBezTo>
                <a:cubicBezTo>
                  <a:pt x="525" y="1566"/>
                  <a:pt x="365" y="1777"/>
                  <a:pt x="596" y="1995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6" name="Freeform 8">
            <a:extLst>
              <a:ext uri="{FF2B5EF4-FFF2-40B4-BE49-F238E27FC236}">
                <a16:creationId xmlns:a16="http://schemas.microsoft.com/office/drawing/2014/main" id="{FE4FA9A6-EB53-48DA-84CE-4D3BF284C363}"/>
              </a:ext>
            </a:extLst>
          </p:cNvPr>
          <p:cNvSpPr>
            <a:spLocks/>
          </p:cNvSpPr>
          <p:nvPr/>
        </p:nvSpPr>
        <p:spPr bwMode="auto">
          <a:xfrm>
            <a:off x="6392863" y="333375"/>
            <a:ext cx="2078037" cy="1512888"/>
          </a:xfrm>
          <a:custGeom>
            <a:avLst/>
            <a:gdLst>
              <a:gd name="T0" fmla="*/ 47 w 1309"/>
              <a:gd name="T1" fmla="*/ 642 h 953"/>
              <a:gd name="T2" fmla="*/ 192 w 1309"/>
              <a:gd name="T3" fmla="*/ 801 h 953"/>
              <a:gd name="T4" fmla="*/ 322 w 1309"/>
              <a:gd name="T5" fmla="*/ 816 h 953"/>
              <a:gd name="T6" fmla="*/ 409 w 1309"/>
              <a:gd name="T7" fmla="*/ 903 h 953"/>
              <a:gd name="T8" fmla="*/ 655 w 1309"/>
              <a:gd name="T9" fmla="*/ 946 h 953"/>
              <a:gd name="T10" fmla="*/ 771 w 1309"/>
              <a:gd name="T11" fmla="*/ 888 h 953"/>
              <a:gd name="T12" fmla="*/ 901 w 1309"/>
              <a:gd name="T13" fmla="*/ 903 h 953"/>
              <a:gd name="T14" fmla="*/ 1119 w 1309"/>
              <a:gd name="T15" fmla="*/ 787 h 953"/>
              <a:gd name="T16" fmla="*/ 1148 w 1309"/>
              <a:gd name="T17" fmla="*/ 700 h 953"/>
              <a:gd name="T18" fmla="*/ 1249 w 1309"/>
              <a:gd name="T19" fmla="*/ 656 h 953"/>
              <a:gd name="T20" fmla="*/ 1307 w 1309"/>
              <a:gd name="T21" fmla="*/ 482 h 953"/>
              <a:gd name="T22" fmla="*/ 1235 w 1309"/>
              <a:gd name="T23" fmla="*/ 381 h 953"/>
              <a:gd name="T24" fmla="*/ 1262 w 1309"/>
              <a:gd name="T25" fmla="*/ 276 h 953"/>
              <a:gd name="T26" fmla="*/ 1104 w 1309"/>
              <a:gd name="T27" fmla="*/ 135 h 953"/>
              <a:gd name="T28" fmla="*/ 974 w 1309"/>
              <a:gd name="T29" fmla="*/ 120 h 953"/>
              <a:gd name="T30" fmla="*/ 901 w 1309"/>
              <a:gd name="T31" fmla="*/ 48 h 953"/>
              <a:gd name="T32" fmla="*/ 655 w 1309"/>
              <a:gd name="T33" fmla="*/ 4 h 953"/>
              <a:gd name="T34" fmla="*/ 539 w 1309"/>
              <a:gd name="T35" fmla="*/ 62 h 953"/>
              <a:gd name="T36" fmla="*/ 402 w 1309"/>
              <a:gd name="T37" fmla="*/ 32 h 953"/>
              <a:gd name="T38" fmla="*/ 189 w 1309"/>
              <a:gd name="T39" fmla="*/ 127 h 953"/>
              <a:gd name="T40" fmla="*/ 163 w 1309"/>
              <a:gd name="T41" fmla="*/ 236 h 953"/>
              <a:gd name="T42" fmla="*/ 61 w 1309"/>
              <a:gd name="T43" fmla="*/ 279 h 953"/>
              <a:gd name="T44" fmla="*/ 3 w 1309"/>
              <a:gd name="T45" fmla="*/ 468 h 953"/>
              <a:gd name="T46" fmla="*/ 76 w 1309"/>
              <a:gd name="T47" fmla="*/ 555 h 953"/>
              <a:gd name="T48" fmla="*/ 47 w 1309"/>
              <a:gd name="T49" fmla="*/ 642 h 9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309" h="953">
                <a:moveTo>
                  <a:pt x="47" y="642"/>
                </a:moveTo>
                <a:cubicBezTo>
                  <a:pt x="66" y="683"/>
                  <a:pt x="146" y="772"/>
                  <a:pt x="192" y="801"/>
                </a:cubicBezTo>
                <a:cubicBezTo>
                  <a:pt x="238" y="830"/>
                  <a:pt x="314" y="812"/>
                  <a:pt x="322" y="816"/>
                </a:cubicBezTo>
                <a:cubicBezTo>
                  <a:pt x="332" y="819"/>
                  <a:pt x="326" y="883"/>
                  <a:pt x="409" y="903"/>
                </a:cubicBezTo>
                <a:cubicBezTo>
                  <a:pt x="464" y="925"/>
                  <a:pt x="595" y="949"/>
                  <a:pt x="655" y="946"/>
                </a:cubicBezTo>
                <a:cubicBezTo>
                  <a:pt x="735" y="953"/>
                  <a:pt x="761" y="892"/>
                  <a:pt x="771" y="888"/>
                </a:cubicBezTo>
                <a:cubicBezTo>
                  <a:pt x="776" y="885"/>
                  <a:pt x="843" y="920"/>
                  <a:pt x="901" y="903"/>
                </a:cubicBezTo>
                <a:cubicBezTo>
                  <a:pt x="959" y="886"/>
                  <a:pt x="1078" y="821"/>
                  <a:pt x="1119" y="787"/>
                </a:cubicBezTo>
                <a:cubicBezTo>
                  <a:pt x="1165" y="751"/>
                  <a:pt x="1144" y="711"/>
                  <a:pt x="1148" y="700"/>
                </a:cubicBezTo>
                <a:cubicBezTo>
                  <a:pt x="1155" y="693"/>
                  <a:pt x="1214" y="711"/>
                  <a:pt x="1249" y="656"/>
                </a:cubicBezTo>
                <a:cubicBezTo>
                  <a:pt x="1276" y="620"/>
                  <a:pt x="1309" y="528"/>
                  <a:pt x="1307" y="482"/>
                </a:cubicBezTo>
                <a:cubicBezTo>
                  <a:pt x="1305" y="396"/>
                  <a:pt x="1236" y="388"/>
                  <a:pt x="1235" y="381"/>
                </a:cubicBezTo>
                <a:cubicBezTo>
                  <a:pt x="1231" y="372"/>
                  <a:pt x="1290" y="329"/>
                  <a:pt x="1262" y="276"/>
                </a:cubicBezTo>
                <a:cubicBezTo>
                  <a:pt x="1240" y="235"/>
                  <a:pt x="1152" y="161"/>
                  <a:pt x="1104" y="135"/>
                </a:cubicBezTo>
                <a:cubicBezTo>
                  <a:pt x="1044" y="86"/>
                  <a:pt x="983" y="121"/>
                  <a:pt x="974" y="120"/>
                </a:cubicBezTo>
                <a:cubicBezTo>
                  <a:pt x="963" y="115"/>
                  <a:pt x="967" y="70"/>
                  <a:pt x="901" y="48"/>
                </a:cubicBezTo>
                <a:cubicBezTo>
                  <a:pt x="848" y="29"/>
                  <a:pt x="715" y="2"/>
                  <a:pt x="655" y="4"/>
                </a:cubicBezTo>
                <a:cubicBezTo>
                  <a:pt x="578" y="0"/>
                  <a:pt x="545" y="65"/>
                  <a:pt x="539" y="62"/>
                </a:cubicBezTo>
                <a:cubicBezTo>
                  <a:pt x="527" y="65"/>
                  <a:pt x="460" y="21"/>
                  <a:pt x="402" y="32"/>
                </a:cubicBezTo>
                <a:cubicBezTo>
                  <a:pt x="344" y="43"/>
                  <a:pt x="229" y="93"/>
                  <a:pt x="189" y="127"/>
                </a:cubicBezTo>
                <a:cubicBezTo>
                  <a:pt x="149" y="161"/>
                  <a:pt x="159" y="240"/>
                  <a:pt x="163" y="236"/>
                </a:cubicBezTo>
                <a:cubicBezTo>
                  <a:pt x="161" y="238"/>
                  <a:pt x="88" y="240"/>
                  <a:pt x="61" y="279"/>
                </a:cubicBezTo>
                <a:cubicBezTo>
                  <a:pt x="34" y="318"/>
                  <a:pt x="0" y="422"/>
                  <a:pt x="3" y="468"/>
                </a:cubicBezTo>
                <a:cubicBezTo>
                  <a:pt x="6" y="514"/>
                  <a:pt x="71" y="547"/>
                  <a:pt x="76" y="555"/>
                </a:cubicBezTo>
                <a:cubicBezTo>
                  <a:pt x="76" y="559"/>
                  <a:pt x="28" y="601"/>
                  <a:pt x="47" y="642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7" name="Freeform 9">
            <a:extLst>
              <a:ext uri="{FF2B5EF4-FFF2-40B4-BE49-F238E27FC236}">
                <a16:creationId xmlns:a16="http://schemas.microsoft.com/office/drawing/2014/main" id="{9C8E4BB1-153A-4032-A398-2C1563FC75A8}"/>
              </a:ext>
            </a:extLst>
          </p:cNvPr>
          <p:cNvSpPr>
            <a:spLocks/>
          </p:cNvSpPr>
          <p:nvPr/>
        </p:nvSpPr>
        <p:spPr bwMode="auto">
          <a:xfrm>
            <a:off x="6537325" y="3933825"/>
            <a:ext cx="2695575" cy="939800"/>
          </a:xfrm>
          <a:custGeom>
            <a:avLst/>
            <a:gdLst>
              <a:gd name="T0" fmla="*/ 545 w 1698"/>
              <a:gd name="T1" fmla="*/ 408 h 592"/>
              <a:gd name="T2" fmla="*/ 0 w 1698"/>
              <a:gd name="T3" fmla="*/ 272 h 592"/>
              <a:gd name="T4" fmla="*/ 224 w 1698"/>
              <a:gd name="T5" fmla="*/ 150 h 592"/>
              <a:gd name="T6" fmla="*/ 564 w 1698"/>
              <a:gd name="T7" fmla="*/ 14 h 592"/>
              <a:gd name="T8" fmla="*/ 868 w 1698"/>
              <a:gd name="T9" fmla="*/ 158 h 592"/>
              <a:gd name="T10" fmla="*/ 1164 w 1698"/>
              <a:gd name="T11" fmla="*/ 86 h 592"/>
              <a:gd name="T12" fmla="*/ 1452 w 1698"/>
              <a:gd name="T13" fmla="*/ 317 h 592"/>
              <a:gd name="T14" fmla="*/ 1698 w 1698"/>
              <a:gd name="T15" fmla="*/ 440 h 592"/>
              <a:gd name="T16" fmla="*/ 1092 w 1698"/>
              <a:gd name="T17" fmla="*/ 582 h 592"/>
              <a:gd name="T18" fmla="*/ 545 w 1698"/>
              <a:gd name="T19" fmla="*/ 408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98" h="592">
                <a:moveTo>
                  <a:pt x="545" y="408"/>
                </a:moveTo>
                <a:cubicBezTo>
                  <a:pt x="408" y="394"/>
                  <a:pt x="18" y="408"/>
                  <a:pt x="0" y="272"/>
                </a:cubicBezTo>
                <a:cubicBezTo>
                  <a:pt x="0" y="138"/>
                  <a:pt x="156" y="146"/>
                  <a:pt x="224" y="150"/>
                </a:cubicBezTo>
                <a:cubicBezTo>
                  <a:pt x="256" y="102"/>
                  <a:pt x="339" y="0"/>
                  <a:pt x="564" y="14"/>
                </a:cubicBezTo>
                <a:cubicBezTo>
                  <a:pt x="791" y="40"/>
                  <a:pt x="798" y="95"/>
                  <a:pt x="868" y="158"/>
                </a:cubicBezTo>
                <a:cubicBezTo>
                  <a:pt x="942" y="111"/>
                  <a:pt x="1006" y="76"/>
                  <a:pt x="1164" y="86"/>
                </a:cubicBezTo>
                <a:cubicBezTo>
                  <a:pt x="1384" y="106"/>
                  <a:pt x="1440" y="254"/>
                  <a:pt x="1452" y="317"/>
                </a:cubicBezTo>
                <a:cubicBezTo>
                  <a:pt x="1512" y="318"/>
                  <a:pt x="1698" y="350"/>
                  <a:pt x="1698" y="440"/>
                </a:cubicBezTo>
                <a:cubicBezTo>
                  <a:pt x="1698" y="528"/>
                  <a:pt x="1551" y="592"/>
                  <a:pt x="1092" y="582"/>
                </a:cubicBezTo>
                <a:cubicBezTo>
                  <a:pt x="652" y="566"/>
                  <a:pt x="584" y="438"/>
                  <a:pt x="545" y="408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8" name="Freeform 10">
            <a:extLst>
              <a:ext uri="{FF2B5EF4-FFF2-40B4-BE49-F238E27FC236}">
                <a16:creationId xmlns:a16="http://schemas.microsoft.com/office/drawing/2014/main" id="{9C3D2775-21E8-47A4-B014-9136A92F2DCB}"/>
              </a:ext>
            </a:extLst>
          </p:cNvPr>
          <p:cNvSpPr>
            <a:spLocks/>
          </p:cNvSpPr>
          <p:nvPr/>
        </p:nvSpPr>
        <p:spPr bwMode="auto">
          <a:xfrm>
            <a:off x="273050" y="3284538"/>
            <a:ext cx="2460625" cy="936625"/>
          </a:xfrm>
          <a:custGeom>
            <a:avLst/>
            <a:gdLst>
              <a:gd name="T0" fmla="*/ 597 w 5405"/>
              <a:gd name="T1" fmla="*/ 687 h 2056"/>
              <a:gd name="T2" fmla="*/ 1096 w 5405"/>
              <a:gd name="T3" fmla="*/ 324 h 2056"/>
              <a:gd name="T4" fmla="*/ 1731 w 5405"/>
              <a:gd name="T5" fmla="*/ 415 h 2056"/>
              <a:gd name="T6" fmla="*/ 2593 w 5405"/>
              <a:gd name="T7" fmla="*/ 7 h 2056"/>
              <a:gd name="T8" fmla="*/ 3591 w 5405"/>
              <a:gd name="T9" fmla="*/ 460 h 2056"/>
              <a:gd name="T10" fmla="*/ 4271 w 5405"/>
              <a:gd name="T11" fmla="*/ 324 h 2056"/>
              <a:gd name="T12" fmla="*/ 4816 w 5405"/>
              <a:gd name="T13" fmla="*/ 687 h 2056"/>
              <a:gd name="T14" fmla="*/ 5405 w 5405"/>
              <a:gd name="T15" fmla="*/ 1050 h 2056"/>
              <a:gd name="T16" fmla="*/ 4816 w 5405"/>
              <a:gd name="T17" fmla="*/ 1413 h 2056"/>
              <a:gd name="T18" fmla="*/ 4271 w 5405"/>
              <a:gd name="T19" fmla="*/ 1730 h 2056"/>
              <a:gd name="T20" fmla="*/ 3591 w 5405"/>
              <a:gd name="T21" fmla="*/ 1594 h 2056"/>
              <a:gd name="T22" fmla="*/ 2684 w 5405"/>
              <a:gd name="T23" fmla="*/ 2048 h 2056"/>
              <a:gd name="T24" fmla="*/ 1731 w 5405"/>
              <a:gd name="T25" fmla="*/ 1640 h 2056"/>
              <a:gd name="T26" fmla="*/ 1096 w 5405"/>
              <a:gd name="T27" fmla="*/ 1730 h 2056"/>
              <a:gd name="T28" fmla="*/ 642 w 5405"/>
              <a:gd name="T29" fmla="*/ 1413 h 2056"/>
              <a:gd name="T30" fmla="*/ 7 w 5405"/>
              <a:gd name="T31" fmla="*/ 1050 h 2056"/>
              <a:gd name="T32" fmla="*/ 597 w 5405"/>
              <a:gd name="T33" fmla="*/ 687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405" h="2056">
                <a:moveTo>
                  <a:pt x="597" y="687"/>
                </a:moveTo>
                <a:cubicBezTo>
                  <a:pt x="779" y="566"/>
                  <a:pt x="907" y="369"/>
                  <a:pt x="1096" y="324"/>
                </a:cubicBezTo>
                <a:cubicBezTo>
                  <a:pt x="1285" y="279"/>
                  <a:pt x="1481" y="468"/>
                  <a:pt x="1731" y="415"/>
                </a:cubicBezTo>
                <a:cubicBezTo>
                  <a:pt x="1981" y="362"/>
                  <a:pt x="2283" y="0"/>
                  <a:pt x="2593" y="7"/>
                </a:cubicBezTo>
                <a:cubicBezTo>
                  <a:pt x="2903" y="14"/>
                  <a:pt x="3311" y="407"/>
                  <a:pt x="3591" y="460"/>
                </a:cubicBezTo>
                <a:cubicBezTo>
                  <a:pt x="3871" y="513"/>
                  <a:pt x="4067" y="286"/>
                  <a:pt x="4271" y="324"/>
                </a:cubicBezTo>
                <a:cubicBezTo>
                  <a:pt x="4475" y="362"/>
                  <a:pt x="4627" y="566"/>
                  <a:pt x="4816" y="687"/>
                </a:cubicBezTo>
                <a:cubicBezTo>
                  <a:pt x="5005" y="808"/>
                  <a:pt x="5405" y="929"/>
                  <a:pt x="5405" y="1050"/>
                </a:cubicBezTo>
                <a:cubicBezTo>
                  <a:pt x="5405" y="1171"/>
                  <a:pt x="5005" y="1300"/>
                  <a:pt x="4816" y="1413"/>
                </a:cubicBezTo>
                <a:cubicBezTo>
                  <a:pt x="4627" y="1526"/>
                  <a:pt x="4475" y="1700"/>
                  <a:pt x="4271" y="1730"/>
                </a:cubicBezTo>
                <a:cubicBezTo>
                  <a:pt x="4067" y="1760"/>
                  <a:pt x="3855" y="1541"/>
                  <a:pt x="3591" y="1594"/>
                </a:cubicBezTo>
                <a:cubicBezTo>
                  <a:pt x="3327" y="1647"/>
                  <a:pt x="2994" y="2040"/>
                  <a:pt x="2684" y="2048"/>
                </a:cubicBezTo>
                <a:cubicBezTo>
                  <a:pt x="2374" y="2056"/>
                  <a:pt x="1996" y="1693"/>
                  <a:pt x="1731" y="1640"/>
                </a:cubicBezTo>
                <a:cubicBezTo>
                  <a:pt x="1466" y="1587"/>
                  <a:pt x="1277" y="1768"/>
                  <a:pt x="1096" y="1730"/>
                </a:cubicBezTo>
                <a:cubicBezTo>
                  <a:pt x="915" y="1692"/>
                  <a:pt x="824" y="1526"/>
                  <a:pt x="642" y="1413"/>
                </a:cubicBezTo>
                <a:cubicBezTo>
                  <a:pt x="460" y="1300"/>
                  <a:pt x="14" y="1171"/>
                  <a:pt x="7" y="1050"/>
                </a:cubicBezTo>
                <a:cubicBezTo>
                  <a:pt x="0" y="929"/>
                  <a:pt x="415" y="808"/>
                  <a:pt x="597" y="687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39" name="Freeform 11">
            <a:extLst>
              <a:ext uri="{FF2B5EF4-FFF2-40B4-BE49-F238E27FC236}">
                <a16:creationId xmlns:a16="http://schemas.microsoft.com/office/drawing/2014/main" id="{607D2918-1CF2-4226-8320-60EF5EFFD5CB}"/>
              </a:ext>
            </a:extLst>
          </p:cNvPr>
          <p:cNvSpPr>
            <a:spLocks/>
          </p:cNvSpPr>
          <p:nvPr/>
        </p:nvSpPr>
        <p:spPr bwMode="auto">
          <a:xfrm>
            <a:off x="2289175" y="2492375"/>
            <a:ext cx="2736850" cy="1057275"/>
          </a:xfrm>
          <a:custGeom>
            <a:avLst/>
            <a:gdLst>
              <a:gd name="T0" fmla="*/ 589 w 5314"/>
              <a:gd name="T1" fmla="*/ 694 h 2054"/>
              <a:gd name="T2" fmla="*/ 1078 w 5314"/>
              <a:gd name="T3" fmla="*/ 253 h 2054"/>
              <a:gd name="T4" fmla="*/ 1722 w 5314"/>
              <a:gd name="T5" fmla="*/ 422 h 2054"/>
              <a:gd name="T6" fmla="*/ 2685 w 5314"/>
              <a:gd name="T7" fmla="*/ 0 h 2054"/>
              <a:gd name="T8" fmla="*/ 3579 w 5314"/>
              <a:gd name="T9" fmla="*/ 467 h 2054"/>
              <a:gd name="T10" fmla="*/ 4258 w 5314"/>
              <a:gd name="T11" fmla="*/ 331 h 2054"/>
              <a:gd name="T12" fmla="*/ 4803 w 5314"/>
              <a:gd name="T13" fmla="*/ 694 h 2054"/>
              <a:gd name="T14" fmla="*/ 5308 w 5314"/>
              <a:gd name="T15" fmla="*/ 1051 h 2054"/>
              <a:gd name="T16" fmla="*/ 4803 w 5314"/>
              <a:gd name="T17" fmla="*/ 1419 h 2054"/>
              <a:gd name="T18" fmla="*/ 4258 w 5314"/>
              <a:gd name="T19" fmla="*/ 1736 h 2054"/>
              <a:gd name="T20" fmla="*/ 3579 w 5314"/>
              <a:gd name="T21" fmla="*/ 1600 h 2054"/>
              <a:gd name="T22" fmla="*/ 2674 w 5314"/>
              <a:gd name="T23" fmla="*/ 2054 h 2054"/>
              <a:gd name="T24" fmla="*/ 1722 w 5314"/>
              <a:gd name="T25" fmla="*/ 1646 h 2054"/>
              <a:gd name="T26" fmla="*/ 1088 w 5314"/>
              <a:gd name="T27" fmla="*/ 1736 h 2054"/>
              <a:gd name="T28" fmla="*/ 634 w 5314"/>
              <a:gd name="T29" fmla="*/ 1419 h 2054"/>
              <a:gd name="T30" fmla="*/ 0 w 5314"/>
              <a:gd name="T31" fmla="*/ 1056 h 2054"/>
              <a:gd name="T32" fmla="*/ 589 w 5314"/>
              <a:gd name="T33" fmla="*/ 694 h 2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314" h="2054">
                <a:moveTo>
                  <a:pt x="589" y="694"/>
                </a:moveTo>
                <a:cubicBezTo>
                  <a:pt x="682" y="539"/>
                  <a:pt x="635" y="324"/>
                  <a:pt x="1078" y="253"/>
                </a:cubicBezTo>
                <a:cubicBezTo>
                  <a:pt x="1480" y="175"/>
                  <a:pt x="1534" y="283"/>
                  <a:pt x="1722" y="422"/>
                </a:cubicBezTo>
                <a:cubicBezTo>
                  <a:pt x="1900" y="287"/>
                  <a:pt x="2103" y="12"/>
                  <a:pt x="2685" y="0"/>
                </a:cubicBezTo>
                <a:cubicBezTo>
                  <a:pt x="3279" y="30"/>
                  <a:pt x="3442" y="365"/>
                  <a:pt x="3579" y="467"/>
                </a:cubicBezTo>
                <a:cubicBezTo>
                  <a:pt x="3760" y="413"/>
                  <a:pt x="3886" y="277"/>
                  <a:pt x="4258" y="331"/>
                </a:cubicBezTo>
                <a:cubicBezTo>
                  <a:pt x="4618" y="397"/>
                  <a:pt x="4677" y="558"/>
                  <a:pt x="4803" y="694"/>
                </a:cubicBezTo>
                <a:cubicBezTo>
                  <a:pt x="5013" y="744"/>
                  <a:pt x="5314" y="835"/>
                  <a:pt x="5308" y="1051"/>
                </a:cubicBezTo>
                <a:cubicBezTo>
                  <a:pt x="5278" y="1363"/>
                  <a:pt x="4990" y="1411"/>
                  <a:pt x="4803" y="1419"/>
                </a:cubicBezTo>
                <a:cubicBezTo>
                  <a:pt x="4653" y="1572"/>
                  <a:pt x="4510" y="1709"/>
                  <a:pt x="4258" y="1736"/>
                </a:cubicBezTo>
                <a:cubicBezTo>
                  <a:pt x="3825" y="1794"/>
                  <a:pt x="3735" y="1716"/>
                  <a:pt x="3579" y="1600"/>
                </a:cubicBezTo>
                <a:cubicBezTo>
                  <a:pt x="3483" y="1746"/>
                  <a:pt x="3363" y="2046"/>
                  <a:pt x="2674" y="2054"/>
                </a:cubicBezTo>
                <a:cubicBezTo>
                  <a:pt x="1995" y="2034"/>
                  <a:pt x="1888" y="1771"/>
                  <a:pt x="1722" y="1646"/>
                </a:cubicBezTo>
                <a:cubicBezTo>
                  <a:pt x="1522" y="1679"/>
                  <a:pt x="1372" y="1811"/>
                  <a:pt x="1088" y="1736"/>
                </a:cubicBezTo>
                <a:cubicBezTo>
                  <a:pt x="802" y="1673"/>
                  <a:pt x="688" y="1583"/>
                  <a:pt x="634" y="1419"/>
                </a:cubicBezTo>
                <a:cubicBezTo>
                  <a:pt x="418" y="1397"/>
                  <a:pt x="9" y="1404"/>
                  <a:pt x="0" y="1056"/>
                </a:cubicBezTo>
                <a:cubicBezTo>
                  <a:pt x="3" y="750"/>
                  <a:pt x="364" y="713"/>
                  <a:pt x="589" y="694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540" name="Freeform 12">
            <a:extLst>
              <a:ext uri="{FF2B5EF4-FFF2-40B4-BE49-F238E27FC236}">
                <a16:creationId xmlns:a16="http://schemas.microsoft.com/office/drawing/2014/main" id="{A1F167C8-3F8C-43B3-BB86-CC0768998251}"/>
              </a:ext>
            </a:extLst>
          </p:cNvPr>
          <p:cNvSpPr>
            <a:spLocks/>
          </p:cNvSpPr>
          <p:nvPr/>
        </p:nvSpPr>
        <p:spPr bwMode="auto">
          <a:xfrm>
            <a:off x="273050" y="4292600"/>
            <a:ext cx="2952750" cy="1308100"/>
          </a:xfrm>
          <a:custGeom>
            <a:avLst/>
            <a:gdLst>
              <a:gd name="T0" fmla="*/ 272 w 4581"/>
              <a:gd name="T1" fmla="*/ 1550 h 2056"/>
              <a:gd name="T2" fmla="*/ 590 w 4581"/>
              <a:gd name="T3" fmla="*/ 1641 h 2056"/>
              <a:gd name="T4" fmla="*/ 680 w 4581"/>
              <a:gd name="T5" fmla="*/ 1777 h 2056"/>
              <a:gd name="T6" fmla="*/ 998 w 4581"/>
              <a:gd name="T7" fmla="*/ 1777 h 2056"/>
              <a:gd name="T8" fmla="*/ 1134 w 4581"/>
              <a:gd name="T9" fmla="*/ 1913 h 2056"/>
              <a:gd name="T10" fmla="*/ 1497 w 4581"/>
              <a:gd name="T11" fmla="*/ 1913 h 2056"/>
              <a:gd name="T12" fmla="*/ 1678 w 4581"/>
              <a:gd name="T13" fmla="*/ 2049 h 2056"/>
              <a:gd name="T14" fmla="*/ 1996 w 4581"/>
              <a:gd name="T15" fmla="*/ 1958 h 2056"/>
              <a:gd name="T16" fmla="*/ 2268 w 4581"/>
              <a:gd name="T17" fmla="*/ 2049 h 2056"/>
              <a:gd name="T18" fmla="*/ 2586 w 4581"/>
              <a:gd name="T19" fmla="*/ 1958 h 2056"/>
              <a:gd name="T20" fmla="*/ 2858 w 4581"/>
              <a:gd name="T21" fmla="*/ 2003 h 2056"/>
              <a:gd name="T22" fmla="*/ 3084 w 4581"/>
              <a:gd name="T23" fmla="*/ 1913 h 2056"/>
              <a:gd name="T24" fmla="*/ 3447 w 4581"/>
              <a:gd name="T25" fmla="*/ 1913 h 2056"/>
              <a:gd name="T26" fmla="*/ 3583 w 4581"/>
              <a:gd name="T27" fmla="*/ 1777 h 2056"/>
              <a:gd name="T28" fmla="*/ 3901 w 4581"/>
              <a:gd name="T29" fmla="*/ 1777 h 2056"/>
              <a:gd name="T30" fmla="*/ 3946 w 4581"/>
              <a:gd name="T31" fmla="*/ 1641 h 2056"/>
              <a:gd name="T32" fmla="*/ 4264 w 4581"/>
              <a:gd name="T33" fmla="*/ 1550 h 2056"/>
              <a:gd name="T34" fmla="*/ 4264 w 4581"/>
              <a:gd name="T35" fmla="*/ 1414 h 2056"/>
              <a:gd name="T36" fmla="*/ 4491 w 4581"/>
              <a:gd name="T37" fmla="*/ 1323 h 2056"/>
              <a:gd name="T38" fmla="*/ 4400 w 4581"/>
              <a:gd name="T39" fmla="*/ 1187 h 2056"/>
              <a:gd name="T40" fmla="*/ 4581 w 4581"/>
              <a:gd name="T41" fmla="*/ 1051 h 2056"/>
              <a:gd name="T42" fmla="*/ 4400 w 4581"/>
              <a:gd name="T43" fmla="*/ 915 h 2056"/>
              <a:gd name="T44" fmla="*/ 4491 w 4581"/>
              <a:gd name="T45" fmla="*/ 779 h 2056"/>
              <a:gd name="T46" fmla="*/ 4264 w 4581"/>
              <a:gd name="T47" fmla="*/ 688 h 2056"/>
              <a:gd name="T48" fmla="*/ 4264 w 4581"/>
              <a:gd name="T49" fmla="*/ 552 h 2056"/>
              <a:gd name="T50" fmla="*/ 3992 w 4581"/>
              <a:gd name="T51" fmla="*/ 507 h 2056"/>
              <a:gd name="T52" fmla="*/ 3856 w 4581"/>
              <a:gd name="T53" fmla="*/ 325 h 2056"/>
              <a:gd name="T54" fmla="*/ 3629 w 4581"/>
              <a:gd name="T55" fmla="*/ 325 h 2056"/>
              <a:gd name="T56" fmla="*/ 3447 w 4581"/>
              <a:gd name="T57" fmla="*/ 189 h 2056"/>
              <a:gd name="T58" fmla="*/ 3084 w 4581"/>
              <a:gd name="T59" fmla="*/ 189 h 2056"/>
              <a:gd name="T60" fmla="*/ 2858 w 4581"/>
              <a:gd name="T61" fmla="*/ 53 h 2056"/>
              <a:gd name="T62" fmla="*/ 2540 w 4581"/>
              <a:gd name="T63" fmla="*/ 144 h 2056"/>
              <a:gd name="T64" fmla="*/ 2313 w 4581"/>
              <a:gd name="T65" fmla="*/ 8 h 2056"/>
              <a:gd name="T66" fmla="*/ 1996 w 4581"/>
              <a:gd name="T67" fmla="*/ 98 h 2056"/>
              <a:gd name="T68" fmla="*/ 1678 w 4581"/>
              <a:gd name="T69" fmla="*/ 53 h 2056"/>
              <a:gd name="T70" fmla="*/ 1452 w 4581"/>
              <a:gd name="T71" fmla="*/ 234 h 2056"/>
              <a:gd name="T72" fmla="*/ 1134 w 4581"/>
              <a:gd name="T73" fmla="*/ 189 h 2056"/>
              <a:gd name="T74" fmla="*/ 998 w 4581"/>
              <a:gd name="T75" fmla="*/ 325 h 2056"/>
              <a:gd name="T76" fmla="*/ 680 w 4581"/>
              <a:gd name="T77" fmla="*/ 325 h 2056"/>
              <a:gd name="T78" fmla="*/ 544 w 4581"/>
              <a:gd name="T79" fmla="*/ 507 h 2056"/>
              <a:gd name="T80" fmla="*/ 272 w 4581"/>
              <a:gd name="T81" fmla="*/ 552 h 2056"/>
              <a:gd name="T82" fmla="*/ 272 w 4581"/>
              <a:gd name="T83" fmla="*/ 688 h 2056"/>
              <a:gd name="T84" fmla="*/ 91 w 4581"/>
              <a:gd name="T85" fmla="*/ 779 h 2056"/>
              <a:gd name="T86" fmla="*/ 181 w 4581"/>
              <a:gd name="T87" fmla="*/ 960 h 2056"/>
              <a:gd name="T88" fmla="*/ 0 w 4581"/>
              <a:gd name="T89" fmla="*/ 1051 h 2056"/>
              <a:gd name="T90" fmla="*/ 181 w 4581"/>
              <a:gd name="T91" fmla="*/ 1187 h 2056"/>
              <a:gd name="T92" fmla="*/ 45 w 4581"/>
              <a:gd name="T93" fmla="*/ 1323 h 2056"/>
              <a:gd name="T94" fmla="*/ 318 w 4581"/>
              <a:gd name="T95" fmla="*/ 1368 h 2056"/>
              <a:gd name="T96" fmla="*/ 272 w 4581"/>
              <a:gd name="T97" fmla="*/ 1550 h 20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581" h="2056">
                <a:moveTo>
                  <a:pt x="272" y="1550"/>
                </a:moveTo>
                <a:cubicBezTo>
                  <a:pt x="317" y="1595"/>
                  <a:pt x="522" y="1603"/>
                  <a:pt x="590" y="1641"/>
                </a:cubicBezTo>
                <a:cubicBezTo>
                  <a:pt x="658" y="1679"/>
                  <a:pt x="612" y="1754"/>
                  <a:pt x="680" y="1777"/>
                </a:cubicBezTo>
                <a:cubicBezTo>
                  <a:pt x="748" y="1800"/>
                  <a:pt x="922" y="1754"/>
                  <a:pt x="998" y="1777"/>
                </a:cubicBezTo>
                <a:cubicBezTo>
                  <a:pt x="1074" y="1800"/>
                  <a:pt x="1051" y="1890"/>
                  <a:pt x="1134" y="1913"/>
                </a:cubicBezTo>
                <a:cubicBezTo>
                  <a:pt x="1217" y="1936"/>
                  <a:pt x="1406" y="1890"/>
                  <a:pt x="1497" y="1913"/>
                </a:cubicBezTo>
                <a:cubicBezTo>
                  <a:pt x="1588" y="1936"/>
                  <a:pt x="1595" y="2042"/>
                  <a:pt x="1678" y="2049"/>
                </a:cubicBezTo>
                <a:cubicBezTo>
                  <a:pt x="1761" y="2056"/>
                  <a:pt x="1898" y="1958"/>
                  <a:pt x="1996" y="1958"/>
                </a:cubicBezTo>
                <a:cubicBezTo>
                  <a:pt x="2094" y="1958"/>
                  <a:pt x="2170" y="2049"/>
                  <a:pt x="2268" y="2049"/>
                </a:cubicBezTo>
                <a:cubicBezTo>
                  <a:pt x="2366" y="2049"/>
                  <a:pt x="2488" y="1966"/>
                  <a:pt x="2586" y="1958"/>
                </a:cubicBezTo>
                <a:cubicBezTo>
                  <a:pt x="2684" y="1950"/>
                  <a:pt x="2775" y="2011"/>
                  <a:pt x="2858" y="2003"/>
                </a:cubicBezTo>
                <a:cubicBezTo>
                  <a:pt x="2941" y="1995"/>
                  <a:pt x="2986" y="1928"/>
                  <a:pt x="3084" y="1913"/>
                </a:cubicBezTo>
                <a:cubicBezTo>
                  <a:pt x="3182" y="1898"/>
                  <a:pt x="3364" y="1936"/>
                  <a:pt x="3447" y="1913"/>
                </a:cubicBezTo>
                <a:cubicBezTo>
                  <a:pt x="3530" y="1890"/>
                  <a:pt x="3507" y="1800"/>
                  <a:pt x="3583" y="1777"/>
                </a:cubicBezTo>
                <a:cubicBezTo>
                  <a:pt x="3659" y="1754"/>
                  <a:pt x="3840" y="1800"/>
                  <a:pt x="3901" y="1777"/>
                </a:cubicBezTo>
                <a:cubicBezTo>
                  <a:pt x="3962" y="1754"/>
                  <a:pt x="3886" y="1679"/>
                  <a:pt x="3946" y="1641"/>
                </a:cubicBezTo>
                <a:cubicBezTo>
                  <a:pt x="4006" y="1603"/>
                  <a:pt x="4211" y="1588"/>
                  <a:pt x="4264" y="1550"/>
                </a:cubicBezTo>
                <a:cubicBezTo>
                  <a:pt x="4317" y="1512"/>
                  <a:pt x="4226" y="1452"/>
                  <a:pt x="4264" y="1414"/>
                </a:cubicBezTo>
                <a:cubicBezTo>
                  <a:pt x="4302" y="1376"/>
                  <a:pt x="4468" y="1361"/>
                  <a:pt x="4491" y="1323"/>
                </a:cubicBezTo>
                <a:cubicBezTo>
                  <a:pt x="4514" y="1285"/>
                  <a:pt x="4385" y="1232"/>
                  <a:pt x="4400" y="1187"/>
                </a:cubicBezTo>
                <a:cubicBezTo>
                  <a:pt x="4415" y="1142"/>
                  <a:pt x="4581" y="1096"/>
                  <a:pt x="4581" y="1051"/>
                </a:cubicBezTo>
                <a:cubicBezTo>
                  <a:pt x="4581" y="1006"/>
                  <a:pt x="4415" y="960"/>
                  <a:pt x="4400" y="915"/>
                </a:cubicBezTo>
                <a:cubicBezTo>
                  <a:pt x="4385" y="870"/>
                  <a:pt x="4514" y="817"/>
                  <a:pt x="4491" y="779"/>
                </a:cubicBezTo>
                <a:cubicBezTo>
                  <a:pt x="4468" y="741"/>
                  <a:pt x="4302" y="726"/>
                  <a:pt x="4264" y="688"/>
                </a:cubicBezTo>
                <a:cubicBezTo>
                  <a:pt x="4226" y="650"/>
                  <a:pt x="4309" y="582"/>
                  <a:pt x="4264" y="552"/>
                </a:cubicBezTo>
                <a:cubicBezTo>
                  <a:pt x="4219" y="522"/>
                  <a:pt x="4060" y="545"/>
                  <a:pt x="3992" y="507"/>
                </a:cubicBezTo>
                <a:cubicBezTo>
                  <a:pt x="3924" y="469"/>
                  <a:pt x="3916" y="355"/>
                  <a:pt x="3856" y="325"/>
                </a:cubicBezTo>
                <a:cubicBezTo>
                  <a:pt x="3796" y="295"/>
                  <a:pt x="3697" y="348"/>
                  <a:pt x="3629" y="325"/>
                </a:cubicBezTo>
                <a:cubicBezTo>
                  <a:pt x="3561" y="302"/>
                  <a:pt x="3538" y="212"/>
                  <a:pt x="3447" y="189"/>
                </a:cubicBezTo>
                <a:cubicBezTo>
                  <a:pt x="3356" y="166"/>
                  <a:pt x="3182" y="212"/>
                  <a:pt x="3084" y="189"/>
                </a:cubicBezTo>
                <a:cubicBezTo>
                  <a:pt x="2986" y="166"/>
                  <a:pt x="2949" y="61"/>
                  <a:pt x="2858" y="53"/>
                </a:cubicBezTo>
                <a:cubicBezTo>
                  <a:pt x="2767" y="45"/>
                  <a:pt x="2631" y="151"/>
                  <a:pt x="2540" y="144"/>
                </a:cubicBezTo>
                <a:cubicBezTo>
                  <a:pt x="2449" y="137"/>
                  <a:pt x="2404" y="16"/>
                  <a:pt x="2313" y="8"/>
                </a:cubicBezTo>
                <a:cubicBezTo>
                  <a:pt x="2222" y="0"/>
                  <a:pt x="2102" y="91"/>
                  <a:pt x="1996" y="98"/>
                </a:cubicBezTo>
                <a:cubicBezTo>
                  <a:pt x="1890" y="105"/>
                  <a:pt x="1769" y="30"/>
                  <a:pt x="1678" y="53"/>
                </a:cubicBezTo>
                <a:cubicBezTo>
                  <a:pt x="1587" y="76"/>
                  <a:pt x="1543" y="211"/>
                  <a:pt x="1452" y="234"/>
                </a:cubicBezTo>
                <a:cubicBezTo>
                  <a:pt x="1361" y="257"/>
                  <a:pt x="1210" y="174"/>
                  <a:pt x="1134" y="189"/>
                </a:cubicBezTo>
                <a:cubicBezTo>
                  <a:pt x="1058" y="204"/>
                  <a:pt x="1074" y="302"/>
                  <a:pt x="998" y="325"/>
                </a:cubicBezTo>
                <a:cubicBezTo>
                  <a:pt x="922" y="348"/>
                  <a:pt x="756" y="295"/>
                  <a:pt x="680" y="325"/>
                </a:cubicBezTo>
                <a:cubicBezTo>
                  <a:pt x="604" y="355"/>
                  <a:pt x="612" y="469"/>
                  <a:pt x="544" y="507"/>
                </a:cubicBezTo>
                <a:cubicBezTo>
                  <a:pt x="476" y="545"/>
                  <a:pt x="317" y="522"/>
                  <a:pt x="272" y="552"/>
                </a:cubicBezTo>
                <a:cubicBezTo>
                  <a:pt x="227" y="582"/>
                  <a:pt x="302" y="650"/>
                  <a:pt x="272" y="688"/>
                </a:cubicBezTo>
                <a:cubicBezTo>
                  <a:pt x="242" y="726"/>
                  <a:pt x="106" y="734"/>
                  <a:pt x="91" y="779"/>
                </a:cubicBezTo>
                <a:cubicBezTo>
                  <a:pt x="76" y="824"/>
                  <a:pt x="196" y="915"/>
                  <a:pt x="181" y="960"/>
                </a:cubicBezTo>
                <a:cubicBezTo>
                  <a:pt x="166" y="1005"/>
                  <a:pt x="0" y="1013"/>
                  <a:pt x="0" y="1051"/>
                </a:cubicBezTo>
                <a:cubicBezTo>
                  <a:pt x="0" y="1089"/>
                  <a:pt x="174" y="1142"/>
                  <a:pt x="181" y="1187"/>
                </a:cubicBezTo>
                <a:cubicBezTo>
                  <a:pt x="188" y="1232"/>
                  <a:pt x="22" y="1293"/>
                  <a:pt x="45" y="1323"/>
                </a:cubicBezTo>
                <a:cubicBezTo>
                  <a:pt x="68" y="1353"/>
                  <a:pt x="280" y="1330"/>
                  <a:pt x="318" y="1368"/>
                </a:cubicBezTo>
                <a:cubicBezTo>
                  <a:pt x="356" y="1406"/>
                  <a:pt x="227" y="1505"/>
                  <a:pt x="272" y="155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2541" name="Group 13">
            <a:extLst>
              <a:ext uri="{FF2B5EF4-FFF2-40B4-BE49-F238E27FC236}">
                <a16:creationId xmlns:a16="http://schemas.microsoft.com/office/drawing/2014/main" id="{0C97F395-7170-45D3-B378-91C3BF5411CE}"/>
              </a:ext>
            </a:extLst>
          </p:cNvPr>
          <p:cNvGrpSpPr>
            <a:grpSpLocks/>
          </p:cNvGrpSpPr>
          <p:nvPr/>
        </p:nvGrpSpPr>
        <p:grpSpPr bwMode="auto">
          <a:xfrm>
            <a:off x="5889625" y="2997200"/>
            <a:ext cx="1800225" cy="719138"/>
            <a:chOff x="1669" y="2659"/>
            <a:chExt cx="1223" cy="498"/>
          </a:xfrm>
        </p:grpSpPr>
        <p:sp>
          <p:nvSpPr>
            <p:cNvPr id="22542" name="Oval 14">
              <a:extLst>
                <a:ext uri="{FF2B5EF4-FFF2-40B4-BE49-F238E27FC236}">
                  <a16:creationId xmlns:a16="http://schemas.microsoft.com/office/drawing/2014/main" id="{2932A1D2-2CC7-4902-B126-66AC5CB095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69" y="2659"/>
              <a:ext cx="498" cy="49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3" name="Oval 15">
              <a:extLst>
                <a:ext uri="{FF2B5EF4-FFF2-40B4-BE49-F238E27FC236}">
                  <a16:creationId xmlns:a16="http://schemas.microsoft.com/office/drawing/2014/main" id="{85DAF1BB-E340-4475-950A-6108EEEFE7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2659"/>
              <a:ext cx="498" cy="49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4" name="Oval 16">
              <a:extLst>
                <a:ext uri="{FF2B5EF4-FFF2-40B4-BE49-F238E27FC236}">
                  <a16:creationId xmlns:a16="http://schemas.microsoft.com/office/drawing/2014/main" id="{62F442BA-C14A-431A-8977-3749F40797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68" y="2659"/>
              <a:ext cx="498" cy="49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5" name="Oval 17">
              <a:extLst>
                <a:ext uri="{FF2B5EF4-FFF2-40B4-BE49-F238E27FC236}">
                  <a16:creationId xmlns:a16="http://schemas.microsoft.com/office/drawing/2014/main" id="{41787623-77DC-4C81-9DC7-E94AF1F3BE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94" y="2659"/>
              <a:ext cx="498" cy="49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46" name="Group 18">
            <a:extLst>
              <a:ext uri="{FF2B5EF4-FFF2-40B4-BE49-F238E27FC236}">
                <a16:creationId xmlns:a16="http://schemas.microsoft.com/office/drawing/2014/main" id="{B319BFC2-63DA-4079-9F2A-883EE4D2CCC1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916113"/>
            <a:ext cx="1943100" cy="1008062"/>
            <a:chOff x="1759" y="3339"/>
            <a:chExt cx="1905" cy="817"/>
          </a:xfrm>
        </p:grpSpPr>
        <p:sp>
          <p:nvSpPr>
            <p:cNvPr id="22547" name="Oval 19">
              <a:extLst>
                <a:ext uri="{FF2B5EF4-FFF2-40B4-BE49-F238E27FC236}">
                  <a16:creationId xmlns:a16="http://schemas.microsoft.com/office/drawing/2014/main" id="{9279E324-C9EF-4E0D-9450-D4526C8A00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3566"/>
              <a:ext cx="1905" cy="36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8" name="Oval 20">
              <a:extLst>
                <a:ext uri="{FF2B5EF4-FFF2-40B4-BE49-F238E27FC236}">
                  <a16:creationId xmlns:a16="http://schemas.microsoft.com/office/drawing/2014/main" id="{2FF668A8-2398-4A3F-931E-64EB37390B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3339"/>
              <a:ext cx="771" cy="817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49" name="Oval 21">
              <a:extLst>
                <a:ext uri="{FF2B5EF4-FFF2-40B4-BE49-F238E27FC236}">
                  <a16:creationId xmlns:a16="http://schemas.microsoft.com/office/drawing/2014/main" id="{C7E4AE74-72BD-419B-8360-A9392AFA5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6" y="3430"/>
              <a:ext cx="544" cy="635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0" name="Oval 22">
              <a:extLst>
                <a:ext uri="{FF2B5EF4-FFF2-40B4-BE49-F238E27FC236}">
                  <a16:creationId xmlns:a16="http://schemas.microsoft.com/office/drawing/2014/main" id="{967DA18E-03BE-4A23-99B7-0BB0F92035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93" y="3430"/>
              <a:ext cx="544" cy="635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51" name="Group 23">
            <a:extLst>
              <a:ext uri="{FF2B5EF4-FFF2-40B4-BE49-F238E27FC236}">
                <a16:creationId xmlns:a16="http://schemas.microsoft.com/office/drawing/2014/main" id="{2985EF06-5BDE-4865-A278-AE10BA707850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789363"/>
            <a:ext cx="1525588" cy="712787"/>
            <a:chOff x="1759" y="2341"/>
            <a:chExt cx="1361" cy="636"/>
          </a:xfrm>
        </p:grpSpPr>
        <p:sp>
          <p:nvSpPr>
            <p:cNvPr id="22552" name="Oval 24">
              <a:extLst>
                <a:ext uri="{FF2B5EF4-FFF2-40B4-BE49-F238E27FC236}">
                  <a16:creationId xmlns:a16="http://schemas.microsoft.com/office/drawing/2014/main" id="{1A99EF62-C4CE-4516-8009-8BE979AD51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59" y="2341"/>
              <a:ext cx="590" cy="40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3" name="Oval 25">
              <a:extLst>
                <a:ext uri="{FF2B5EF4-FFF2-40B4-BE49-F238E27FC236}">
                  <a16:creationId xmlns:a16="http://schemas.microsoft.com/office/drawing/2014/main" id="{F063B8D5-0AF5-4B2E-8B87-9F9E1B79E8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31" y="2341"/>
              <a:ext cx="590" cy="40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4" name="Oval 26">
              <a:extLst>
                <a:ext uri="{FF2B5EF4-FFF2-40B4-BE49-F238E27FC236}">
                  <a16:creationId xmlns:a16="http://schemas.microsoft.com/office/drawing/2014/main" id="{D7A8C18A-62C3-4E18-BCBF-BB1637F5E7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4" y="2341"/>
              <a:ext cx="590" cy="40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5" name="Oval 27">
              <a:extLst>
                <a:ext uri="{FF2B5EF4-FFF2-40B4-BE49-F238E27FC236}">
                  <a16:creationId xmlns:a16="http://schemas.microsoft.com/office/drawing/2014/main" id="{318A2692-773E-4C67-866A-FF802B9262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5" y="2568"/>
              <a:ext cx="590" cy="40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6" name="Oval 28">
              <a:extLst>
                <a:ext uri="{FF2B5EF4-FFF2-40B4-BE49-F238E27FC236}">
                  <a16:creationId xmlns:a16="http://schemas.microsoft.com/office/drawing/2014/main" id="{AFACBCCA-EB54-4FF4-8227-D0B9495466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7" y="2568"/>
              <a:ext cx="590" cy="40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57" name="Oval 29">
              <a:extLst>
                <a:ext uri="{FF2B5EF4-FFF2-40B4-BE49-F238E27FC236}">
                  <a16:creationId xmlns:a16="http://schemas.microsoft.com/office/drawing/2014/main" id="{495BF3F1-6142-4E5B-801D-16CDB50993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0" y="2568"/>
              <a:ext cx="590" cy="409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58" name="Group 30">
            <a:extLst>
              <a:ext uri="{FF2B5EF4-FFF2-40B4-BE49-F238E27FC236}">
                <a16:creationId xmlns:a16="http://schemas.microsoft.com/office/drawing/2014/main" id="{82C4F500-6CB6-41A5-9661-7BAD0A54A72C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4797425"/>
            <a:ext cx="1728788" cy="660400"/>
            <a:chOff x="1895" y="3067"/>
            <a:chExt cx="1543" cy="590"/>
          </a:xfrm>
        </p:grpSpPr>
        <p:sp>
          <p:nvSpPr>
            <p:cNvPr id="22559" name="Oval 31">
              <a:extLst>
                <a:ext uri="{FF2B5EF4-FFF2-40B4-BE49-F238E27FC236}">
                  <a16:creationId xmlns:a16="http://schemas.microsoft.com/office/drawing/2014/main" id="{F906F9AD-93BF-4ADE-B0F6-DBCB9DA695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895" y="3113"/>
              <a:ext cx="1089" cy="27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0" name="Oval 32">
              <a:extLst>
                <a:ext uri="{FF2B5EF4-FFF2-40B4-BE49-F238E27FC236}">
                  <a16:creationId xmlns:a16="http://schemas.microsoft.com/office/drawing/2014/main" id="{7ADDD72B-E879-4767-AFEC-1CA978CE88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49" y="3339"/>
              <a:ext cx="1089" cy="27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1" name="Oval 33">
              <a:extLst>
                <a:ext uri="{FF2B5EF4-FFF2-40B4-BE49-F238E27FC236}">
                  <a16:creationId xmlns:a16="http://schemas.microsoft.com/office/drawing/2014/main" id="{D5479153-E4FE-41B6-B251-EDF80BAE7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13" y="3294"/>
              <a:ext cx="544" cy="36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2" name="Oval 34">
              <a:extLst>
                <a:ext uri="{FF2B5EF4-FFF2-40B4-BE49-F238E27FC236}">
                  <a16:creationId xmlns:a16="http://schemas.microsoft.com/office/drawing/2014/main" id="{51532DF0-5427-40C0-8508-A89AABB30F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6" y="3067"/>
              <a:ext cx="544" cy="363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563" name="Freeform 35">
            <a:extLst>
              <a:ext uri="{FF2B5EF4-FFF2-40B4-BE49-F238E27FC236}">
                <a16:creationId xmlns:a16="http://schemas.microsoft.com/office/drawing/2014/main" id="{4F9A72EB-F176-4173-94E7-3ACBBF0DAD02}"/>
              </a:ext>
            </a:extLst>
          </p:cNvPr>
          <p:cNvSpPr>
            <a:spLocks/>
          </p:cNvSpPr>
          <p:nvPr/>
        </p:nvSpPr>
        <p:spPr bwMode="auto">
          <a:xfrm>
            <a:off x="7832725" y="2781300"/>
            <a:ext cx="1814513" cy="974725"/>
          </a:xfrm>
          <a:custGeom>
            <a:avLst/>
            <a:gdLst>
              <a:gd name="T0" fmla="*/ 119 w 1869"/>
              <a:gd name="T1" fmla="*/ 621 h 824"/>
              <a:gd name="T2" fmla="*/ 285 w 1869"/>
              <a:gd name="T3" fmla="*/ 712 h 824"/>
              <a:gd name="T4" fmla="*/ 414 w 1869"/>
              <a:gd name="T5" fmla="*/ 712 h 824"/>
              <a:gd name="T6" fmla="*/ 469 w 1869"/>
              <a:gd name="T7" fmla="*/ 767 h 824"/>
              <a:gd name="T8" fmla="*/ 690 w 1869"/>
              <a:gd name="T9" fmla="*/ 821 h 824"/>
              <a:gd name="T10" fmla="*/ 819 w 1869"/>
              <a:gd name="T11" fmla="*/ 785 h 824"/>
              <a:gd name="T12" fmla="*/ 930 w 1869"/>
              <a:gd name="T13" fmla="*/ 821 h 824"/>
              <a:gd name="T14" fmla="*/ 1169 w 1869"/>
              <a:gd name="T15" fmla="*/ 803 h 824"/>
              <a:gd name="T16" fmla="*/ 1261 w 1869"/>
              <a:gd name="T17" fmla="*/ 767 h 824"/>
              <a:gd name="T18" fmla="*/ 1409 w 1869"/>
              <a:gd name="T19" fmla="*/ 767 h 824"/>
              <a:gd name="T20" fmla="*/ 1593 w 1869"/>
              <a:gd name="T21" fmla="*/ 712 h 824"/>
              <a:gd name="T22" fmla="*/ 1611 w 1869"/>
              <a:gd name="T23" fmla="*/ 658 h 824"/>
              <a:gd name="T24" fmla="*/ 1740 w 1869"/>
              <a:gd name="T25" fmla="*/ 621 h 824"/>
              <a:gd name="T26" fmla="*/ 1832 w 1869"/>
              <a:gd name="T27" fmla="*/ 530 h 824"/>
              <a:gd name="T28" fmla="*/ 1796 w 1869"/>
              <a:gd name="T29" fmla="*/ 476 h 824"/>
              <a:gd name="T30" fmla="*/ 1869 w 1869"/>
              <a:gd name="T31" fmla="*/ 421 h 824"/>
              <a:gd name="T32" fmla="*/ 1796 w 1869"/>
              <a:gd name="T33" fmla="*/ 367 h 824"/>
              <a:gd name="T34" fmla="*/ 1832 w 1869"/>
              <a:gd name="T35" fmla="*/ 312 h 824"/>
              <a:gd name="T36" fmla="*/ 1740 w 1869"/>
              <a:gd name="T37" fmla="*/ 221 h 824"/>
              <a:gd name="T38" fmla="*/ 1630 w 1869"/>
              <a:gd name="T39" fmla="*/ 203 h 824"/>
              <a:gd name="T40" fmla="*/ 1575 w 1869"/>
              <a:gd name="T41" fmla="*/ 130 h 824"/>
              <a:gd name="T42" fmla="*/ 1409 w 1869"/>
              <a:gd name="T43" fmla="*/ 76 h 824"/>
              <a:gd name="T44" fmla="*/ 1261 w 1869"/>
              <a:gd name="T45" fmla="*/ 76 h 824"/>
              <a:gd name="T46" fmla="*/ 1169 w 1869"/>
              <a:gd name="T47" fmla="*/ 21 h 824"/>
              <a:gd name="T48" fmla="*/ 948 w 1869"/>
              <a:gd name="T49" fmla="*/ 3 h 824"/>
              <a:gd name="T50" fmla="*/ 819 w 1869"/>
              <a:gd name="T51" fmla="*/ 39 h 824"/>
              <a:gd name="T52" fmla="*/ 690 w 1869"/>
              <a:gd name="T53" fmla="*/ 21 h 824"/>
              <a:gd name="T54" fmla="*/ 469 w 1869"/>
              <a:gd name="T55" fmla="*/ 76 h 824"/>
              <a:gd name="T56" fmla="*/ 414 w 1869"/>
              <a:gd name="T57" fmla="*/ 130 h 824"/>
              <a:gd name="T58" fmla="*/ 285 w 1869"/>
              <a:gd name="T59" fmla="*/ 130 h 824"/>
              <a:gd name="T60" fmla="*/ 230 w 1869"/>
              <a:gd name="T61" fmla="*/ 203 h 824"/>
              <a:gd name="T62" fmla="*/ 119 w 1869"/>
              <a:gd name="T63" fmla="*/ 221 h 824"/>
              <a:gd name="T64" fmla="*/ 46 w 1869"/>
              <a:gd name="T65" fmla="*/ 312 h 824"/>
              <a:gd name="T66" fmla="*/ 82 w 1869"/>
              <a:gd name="T67" fmla="*/ 385 h 824"/>
              <a:gd name="T68" fmla="*/ 9 w 1869"/>
              <a:gd name="T69" fmla="*/ 421 h 824"/>
              <a:gd name="T70" fmla="*/ 27 w 1869"/>
              <a:gd name="T71" fmla="*/ 530 h 824"/>
              <a:gd name="T72" fmla="*/ 138 w 1869"/>
              <a:gd name="T73" fmla="*/ 548 h 824"/>
              <a:gd name="T74" fmla="*/ 119 w 1869"/>
              <a:gd name="T75" fmla="*/ 621 h 8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869" h="824">
                <a:moveTo>
                  <a:pt x="119" y="621"/>
                </a:moveTo>
                <a:cubicBezTo>
                  <a:pt x="143" y="648"/>
                  <a:pt x="236" y="697"/>
                  <a:pt x="285" y="712"/>
                </a:cubicBezTo>
                <a:cubicBezTo>
                  <a:pt x="334" y="727"/>
                  <a:pt x="383" y="703"/>
                  <a:pt x="414" y="712"/>
                </a:cubicBezTo>
                <a:cubicBezTo>
                  <a:pt x="445" y="721"/>
                  <a:pt x="423" y="749"/>
                  <a:pt x="469" y="767"/>
                </a:cubicBezTo>
                <a:cubicBezTo>
                  <a:pt x="515" y="785"/>
                  <a:pt x="632" y="818"/>
                  <a:pt x="690" y="821"/>
                </a:cubicBezTo>
                <a:cubicBezTo>
                  <a:pt x="748" y="824"/>
                  <a:pt x="780" y="785"/>
                  <a:pt x="819" y="785"/>
                </a:cubicBezTo>
                <a:cubicBezTo>
                  <a:pt x="859" y="785"/>
                  <a:pt x="872" y="818"/>
                  <a:pt x="930" y="821"/>
                </a:cubicBezTo>
                <a:cubicBezTo>
                  <a:pt x="988" y="824"/>
                  <a:pt x="1114" y="812"/>
                  <a:pt x="1169" y="803"/>
                </a:cubicBezTo>
                <a:cubicBezTo>
                  <a:pt x="1224" y="794"/>
                  <a:pt x="1221" y="773"/>
                  <a:pt x="1261" y="767"/>
                </a:cubicBezTo>
                <a:cubicBezTo>
                  <a:pt x="1301" y="761"/>
                  <a:pt x="1354" y="776"/>
                  <a:pt x="1409" y="767"/>
                </a:cubicBezTo>
                <a:cubicBezTo>
                  <a:pt x="1464" y="758"/>
                  <a:pt x="1559" y="730"/>
                  <a:pt x="1593" y="712"/>
                </a:cubicBezTo>
                <a:cubicBezTo>
                  <a:pt x="1627" y="694"/>
                  <a:pt x="1587" y="673"/>
                  <a:pt x="1611" y="658"/>
                </a:cubicBezTo>
                <a:cubicBezTo>
                  <a:pt x="1636" y="642"/>
                  <a:pt x="1703" y="642"/>
                  <a:pt x="1740" y="621"/>
                </a:cubicBezTo>
                <a:cubicBezTo>
                  <a:pt x="1777" y="600"/>
                  <a:pt x="1823" y="554"/>
                  <a:pt x="1832" y="530"/>
                </a:cubicBezTo>
                <a:cubicBezTo>
                  <a:pt x="1841" y="506"/>
                  <a:pt x="1789" y="494"/>
                  <a:pt x="1796" y="476"/>
                </a:cubicBezTo>
                <a:cubicBezTo>
                  <a:pt x="1802" y="458"/>
                  <a:pt x="1869" y="439"/>
                  <a:pt x="1869" y="421"/>
                </a:cubicBezTo>
                <a:cubicBezTo>
                  <a:pt x="1869" y="403"/>
                  <a:pt x="1802" y="385"/>
                  <a:pt x="1796" y="367"/>
                </a:cubicBezTo>
                <a:cubicBezTo>
                  <a:pt x="1789" y="349"/>
                  <a:pt x="1841" y="336"/>
                  <a:pt x="1832" y="312"/>
                </a:cubicBezTo>
                <a:cubicBezTo>
                  <a:pt x="1823" y="288"/>
                  <a:pt x="1774" y="239"/>
                  <a:pt x="1740" y="221"/>
                </a:cubicBezTo>
                <a:cubicBezTo>
                  <a:pt x="1706" y="203"/>
                  <a:pt x="1657" y="218"/>
                  <a:pt x="1630" y="203"/>
                </a:cubicBezTo>
                <a:cubicBezTo>
                  <a:pt x="1602" y="188"/>
                  <a:pt x="1612" y="151"/>
                  <a:pt x="1575" y="130"/>
                </a:cubicBezTo>
                <a:cubicBezTo>
                  <a:pt x="1538" y="109"/>
                  <a:pt x="1461" y="85"/>
                  <a:pt x="1409" y="76"/>
                </a:cubicBezTo>
                <a:cubicBezTo>
                  <a:pt x="1357" y="67"/>
                  <a:pt x="1301" y="85"/>
                  <a:pt x="1261" y="76"/>
                </a:cubicBezTo>
                <a:cubicBezTo>
                  <a:pt x="1221" y="67"/>
                  <a:pt x="1221" y="33"/>
                  <a:pt x="1169" y="21"/>
                </a:cubicBezTo>
                <a:cubicBezTo>
                  <a:pt x="1117" y="9"/>
                  <a:pt x="1006" y="0"/>
                  <a:pt x="948" y="3"/>
                </a:cubicBezTo>
                <a:cubicBezTo>
                  <a:pt x="890" y="6"/>
                  <a:pt x="862" y="36"/>
                  <a:pt x="819" y="39"/>
                </a:cubicBezTo>
                <a:cubicBezTo>
                  <a:pt x="776" y="42"/>
                  <a:pt x="748" y="15"/>
                  <a:pt x="690" y="21"/>
                </a:cubicBezTo>
                <a:cubicBezTo>
                  <a:pt x="632" y="27"/>
                  <a:pt x="515" y="58"/>
                  <a:pt x="469" y="76"/>
                </a:cubicBezTo>
                <a:cubicBezTo>
                  <a:pt x="423" y="94"/>
                  <a:pt x="445" y="121"/>
                  <a:pt x="414" y="130"/>
                </a:cubicBezTo>
                <a:cubicBezTo>
                  <a:pt x="383" y="139"/>
                  <a:pt x="316" y="118"/>
                  <a:pt x="285" y="130"/>
                </a:cubicBezTo>
                <a:cubicBezTo>
                  <a:pt x="254" y="142"/>
                  <a:pt x="257" y="188"/>
                  <a:pt x="230" y="203"/>
                </a:cubicBezTo>
                <a:cubicBezTo>
                  <a:pt x="202" y="218"/>
                  <a:pt x="150" y="203"/>
                  <a:pt x="119" y="221"/>
                </a:cubicBezTo>
                <a:cubicBezTo>
                  <a:pt x="88" y="239"/>
                  <a:pt x="52" y="285"/>
                  <a:pt x="46" y="312"/>
                </a:cubicBezTo>
                <a:cubicBezTo>
                  <a:pt x="40" y="339"/>
                  <a:pt x="89" y="367"/>
                  <a:pt x="82" y="385"/>
                </a:cubicBezTo>
                <a:cubicBezTo>
                  <a:pt x="76" y="403"/>
                  <a:pt x="18" y="397"/>
                  <a:pt x="9" y="421"/>
                </a:cubicBezTo>
                <a:cubicBezTo>
                  <a:pt x="0" y="445"/>
                  <a:pt x="6" y="509"/>
                  <a:pt x="27" y="530"/>
                </a:cubicBezTo>
                <a:cubicBezTo>
                  <a:pt x="48" y="551"/>
                  <a:pt x="123" y="533"/>
                  <a:pt x="138" y="548"/>
                </a:cubicBezTo>
                <a:cubicBezTo>
                  <a:pt x="154" y="563"/>
                  <a:pt x="95" y="594"/>
                  <a:pt x="119" y="621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2564" name="Group 36">
            <a:extLst>
              <a:ext uri="{FF2B5EF4-FFF2-40B4-BE49-F238E27FC236}">
                <a16:creationId xmlns:a16="http://schemas.microsoft.com/office/drawing/2014/main" id="{E8358389-290E-4C63-ADBB-1F53353D6E6D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3644900"/>
            <a:ext cx="1943100" cy="882650"/>
            <a:chOff x="3936" y="3430"/>
            <a:chExt cx="1497" cy="680"/>
          </a:xfrm>
        </p:grpSpPr>
        <p:sp>
          <p:nvSpPr>
            <p:cNvPr id="22565" name="Oval 37">
              <a:extLst>
                <a:ext uri="{FF2B5EF4-FFF2-40B4-BE49-F238E27FC236}">
                  <a16:creationId xmlns:a16="http://schemas.microsoft.com/office/drawing/2014/main" id="{F5D143EF-9EE3-4079-9D4A-C59D06A480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3" y="3521"/>
              <a:ext cx="498" cy="49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6" name="Oval 38">
              <a:extLst>
                <a:ext uri="{FF2B5EF4-FFF2-40B4-BE49-F238E27FC236}">
                  <a16:creationId xmlns:a16="http://schemas.microsoft.com/office/drawing/2014/main" id="{0ABC8827-4B81-475B-8811-FB5141F62C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430"/>
              <a:ext cx="498" cy="680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7" name="Oval 39">
              <a:extLst>
                <a:ext uri="{FF2B5EF4-FFF2-40B4-BE49-F238E27FC236}">
                  <a16:creationId xmlns:a16="http://schemas.microsoft.com/office/drawing/2014/main" id="{141925EA-684F-428A-95A5-C8B7E336C34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430"/>
              <a:ext cx="498" cy="680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8" name="Oval 40">
              <a:extLst>
                <a:ext uri="{FF2B5EF4-FFF2-40B4-BE49-F238E27FC236}">
                  <a16:creationId xmlns:a16="http://schemas.microsoft.com/office/drawing/2014/main" id="{2D8F5845-9FBD-4FAF-8441-31C6B375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98" y="3521"/>
              <a:ext cx="498" cy="49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69" name="Oval 41">
              <a:extLst>
                <a:ext uri="{FF2B5EF4-FFF2-40B4-BE49-F238E27FC236}">
                  <a16:creationId xmlns:a16="http://schemas.microsoft.com/office/drawing/2014/main" id="{99E0FD06-0AAA-468D-9C31-0E7C72D9C4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612"/>
              <a:ext cx="317" cy="31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0" name="Oval 42">
              <a:extLst>
                <a:ext uri="{FF2B5EF4-FFF2-40B4-BE49-F238E27FC236}">
                  <a16:creationId xmlns:a16="http://schemas.microsoft.com/office/drawing/2014/main" id="{7EB20AA8-A53F-4C90-936E-26A6323715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16" y="3612"/>
              <a:ext cx="317" cy="318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571" name="Freeform 43">
            <a:extLst>
              <a:ext uri="{FF2B5EF4-FFF2-40B4-BE49-F238E27FC236}">
                <a16:creationId xmlns:a16="http://schemas.microsoft.com/office/drawing/2014/main" id="{BBE6ECCE-4D4B-4CE2-8CD2-42301F4196C1}"/>
              </a:ext>
            </a:extLst>
          </p:cNvPr>
          <p:cNvSpPr>
            <a:spLocks/>
          </p:cNvSpPr>
          <p:nvPr/>
        </p:nvSpPr>
        <p:spPr bwMode="auto">
          <a:xfrm>
            <a:off x="415925" y="5661025"/>
            <a:ext cx="2735263" cy="649288"/>
          </a:xfrm>
          <a:custGeom>
            <a:avLst/>
            <a:gdLst>
              <a:gd name="T0" fmla="*/ 45 w 1723"/>
              <a:gd name="T1" fmla="*/ 273 h 817"/>
              <a:gd name="T2" fmla="*/ 317 w 1723"/>
              <a:gd name="T3" fmla="*/ 0 h 817"/>
              <a:gd name="T4" fmla="*/ 589 w 1723"/>
              <a:gd name="T5" fmla="*/ 273 h 817"/>
              <a:gd name="T6" fmla="*/ 861 w 1723"/>
              <a:gd name="T7" fmla="*/ 0 h 817"/>
              <a:gd name="T8" fmla="*/ 1133 w 1723"/>
              <a:gd name="T9" fmla="*/ 273 h 817"/>
              <a:gd name="T10" fmla="*/ 1406 w 1723"/>
              <a:gd name="T11" fmla="*/ 0 h 817"/>
              <a:gd name="T12" fmla="*/ 1678 w 1723"/>
              <a:gd name="T13" fmla="*/ 273 h 817"/>
              <a:gd name="T14" fmla="*/ 1678 w 1723"/>
              <a:gd name="T15" fmla="*/ 545 h 817"/>
              <a:gd name="T16" fmla="*/ 1406 w 1723"/>
              <a:gd name="T17" fmla="*/ 817 h 817"/>
              <a:gd name="T18" fmla="*/ 1133 w 1723"/>
              <a:gd name="T19" fmla="*/ 545 h 817"/>
              <a:gd name="T20" fmla="*/ 861 w 1723"/>
              <a:gd name="T21" fmla="*/ 817 h 817"/>
              <a:gd name="T22" fmla="*/ 589 w 1723"/>
              <a:gd name="T23" fmla="*/ 545 h 817"/>
              <a:gd name="T24" fmla="*/ 317 w 1723"/>
              <a:gd name="T25" fmla="*/ 817 h 817"/>
              <a:gd name="T26" fmla="*/ 45 w 1723"/>
              <a:gd name="T27" fmla="*/ 545 h 817"/>
              <a:gd name="T28" fmla="*/ 45 w 1723"/>
              <a:gd name="T29" fmla="*/ 273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723" h="817">
                <a:moveTo>
                  <a:pt x="45" y="273"/>
                </a:moveTo>
                <a:cubicBezTo>
                  <a:pt x="90" y="182"/>
                  <a:pt x="226" y="0"/>
                  <a:pt x="317" y="0"/>
                </a:cubicBezTo>
                <a:cubicBezTo>
                  <a:pt x="408" y="0"/>
                  <a:pt x="498" y="273"/>
                  <a:pt x="589" y="273"/>
                </a:cubicBezTo>
                <a:cubicBezTo>
                  <a:pt x="680" y="273"/>
                  <a:pt x="770" y="0"/>
                  <a:pt x="861" y="0"/>
                </a:cubicBezTo>
                <a:cubicBezTo>
                  <a:pt x="952" y="0"/>
                  <a:pt x="1042" y="273"/>
                  <a:pt x="1133" y="273"/>
                </a:cubicBezTo>
                <a:cubicBezTo>
                  <a:pt x="1224" y="273"/>
                  <a:pt x="1315" y="0"/>
                  <a:pt x="1406" y="0"/>
                </a:cubicBezTo>
                <a:cubicBezTo>
                  <a:pt x="1497" y="0"/>
                  <a:pt x="1633" y="182"/>
                  <a:pt x="1678" y="273"/>
                </a:cubicBezTo>
                <a:cubicBezTo>
                  <a:pt x="1723" y="364"/>
                  <a:pt x="1723" y="454"/>
                  <a:pt x="1678" y="545"/>
                </a:cubicBezTo>
                <a:cubicBezTo>
                  <a:pt x="1633" y="636"/>
                  <a:pt x="1497" y="817"/>
                  <a:pt x="1406" y="817"/>
                </a:cubicBezTo>
                <a:cubicBezTo>
                  <a:pt x="1315" y="817"/>
                  <a:pt x="1224" y="545"/>
                  <a:pt x="1133" y="545"/>
                </a:cubicBezTo>
                <a:cubicBezTo>
                  <a:pt x="1042" y="545"/>
                  <a:pt x="952" y="817"/>
                  <a:pt x="861" y="817"/>
                </a:cubicBezTo>
                <a:cubicBezTo>
                  <a:pt x="770" y="817"/>
                  <a:pt x="680" y="545"/>
                  <a:pt x="589" y="545"/>
                </a:cubicBezTo>
                <a:cubicBezTo>
                  <a:pt x="498" y="545"/>
                  <a:pt x="408" y="817"/>
                  <a:pt x="317" y="817"/>
                </a:cubicBezTo>
                <a:cubicBezTo>
                  <a:pt x="226" y="817"/>
                  <a:pt x="90" y="636"/>
                  <a:pt x="45" y="545"/>
                </a:cubicBezTo>
                <a:cubicBezTo>
                  <a:pt x="0" y="454"/>
                  <a:pt x="0" y="364"/>
                  <a:pt x="45" y="273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22572" name="Group 44">
            <a:extLst>
              <a:ext uri="{FF2B5EF4-FFF2-40B4-BE49-F238E27FC236}">
                <a16:creationId xmlns:a16="http://schemas.microsoft.com/office/drawing/2014/main" id="{E6A9953A-2704-4E78-BFE5-EF6DC13E516B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589588"/>
            <a:ext cx="1803400" cy="863600"/>
            <a:chOff x="4299" y="3430"/>
            <a:chExt cx="1136" cy="544"/>
          </a:xfrm>
        </p:grpSpPr>
        <p:sp>
          <p:nvSpPr>
            <p:cNvPr id="22573" name="AutoShape 45">
              <a:extLst>
                <a:ext uri="{FF2B5EF4-FFF2-40B4-BE49-F238E27FC236}">
                  <a16:creationId xmlns:a16="http://schemas.microsoft.com/office/drawing/2014/main" id="{DE7FB117-A059-4D26-9267-138CF6BE135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299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4" name="AutoShape 46">
              <a:extLst>
                <a:ext uri="{FF2B5EF4-FFF2-40B4-BE49-F238E27FC236}">
                  <a16:creationId xmlns:a16="http://schemas.microsoft.com/office/drawing/2014/main" id="{59CCF693-2DB4-4B78-A088-02E927D490D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572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5" name="AutoShape 47">
              <a:extLst>
                <a:ext uri="{FF2B5EF4-FFF2-40B4-BE49-F238E27FC236}">
                  <a16:creationId xmlns:a16="http://schemas.microsoft.com/office/drawing/2014/main" id="{B6EB4647-D525-4A81-9724-298946FDCA4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4844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6" name="AutoShape 48">
              <a:extLst>
                <a:ext uri="{FF2B5EF4-FFF2-40B4-BE49-F238E27FC236}">
                  <a16:creationId xmlns:a16="http://schemas.microsoft.com/office/drawing/2014/main" id="{97E31FAB-0FB3-46C9-90E3-F4323B6D74E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0">
              <a:off x="5117" y="3430"/>
              <a:ext cx="318" cy="544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77" name="Group 49">
            <a:extLst>
              <a:ext uri="{FF2B5EF4-FFF2-40B4-BE49-F238E27FC236}">
                <a16:creationId xmlns:a16="http://schemas.microsoft.com/office/drawing/2014/main" id="{FD70BE4D-865A-40ED-ADB1-CBCD3AF42369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4652963"/>
            <a:ext cx="1512888" cy="661987"/>
            <a:chOff x="3442" y="3018"/>
            <a:chExt cx="944" cy="462"/>
          </a:xfrm>
        </p:grpSpPr>
        <p:sp>
          <p:nvSpPr>
            <p:cNvPr id="22578" name="Oval 50">
              <a:extLst>
                <a:ext uri="{FF2B5EF4-FFF2-40B4-BE49-F238E27FC236}">
                  <a16:creationId xmlns:a16="http://schemas.microsoft.com/office/drawing/2014/main" id="{D780BDF7-8AA4-4886-8229-607CD9A3318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347" y="3113"/>
              <a:ext cx="462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79" name="Oval 51">
              <a:extLst>
                <a:ext uri="{FF2B5EF4-FFF2-40B4-BE49-F238E27FC236}">
                  <a16:creationId xmlns:a16="http://schemas.microsoft.com/office/drawing/2014/main" id="{522A9375-C3D4-4D29-8AA7-5ADD608083A3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557" y="3113"/>
              <a:ext cx="461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0" name="Oval 52">
              <a:extLst>
                <a:ext uri="{FF2B5EF4-FFF2-40B4-BE49-F238E27FC236}">
                  <a16:creationId xmlns:a16="http://schemas.microsoft.com/office/drawing/2014/main" id="{C9273C5C-8A8A-42B2-80F3-3F12DD42D5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3810" y="3113"/>
              <a:ext cx="461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1" name="Oval 53">
              <a:extLst>
                <a:ext uri="{FF2B5EF4-FFF2-40B4-BE49-F238E27FC236}">
                  <a16:creationId xmlns:a16="http://schemas.microsoft.com/office/drawing/2014/main" id="{DBC769C1-5CE9-4DFE-A97E-DA97B3B6F29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3600000">
              <a:off x="4019" y="3113"/>
              <a:ext cx="462" cy="27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82" name="Group 54">
            <a:extLst>
              <a:ext uri="{FF2B5EF4-FFF2-40B4-BE49-F238E27FC236}">
                <a16:creationId xmlns:a16="http://schemas.microsoft.com/office/drawing/2014/main" id="{75B02148-D0DB-46E4-BAFF-D94D2EED2ECE}"/>
              </a:ext>
            </a:extLst>
          </p:cNvPr>
          <p:cNvGrpSpPr>
            <a:grpSpLocks/>
          </p:cNvGrpSpPr>
          <p:nvPr/>
        </p:nvGrpSpPr>
        <p:grpSpPr bwMode="auto">
          <a:xfrm>
            <a:off x="6897688" y="5013325"/>
            <a:ext cx="1728787" cy="719138"/>
            <a:chOff x="3936" y="3612"/>
            <a:chExt cx="1089" cy="453"/>
          </a:xfrm>
        </p:grpSpPr>
        <p:sp>
          <p:nvSpPr>
            <p:cNvPr id="22583" name="AutoShape 55">
              <a:extLst>
                <a:ext uri="{FF2B5EF4-FFF2-40B4-BE49-F238E27FC236}">
                  <a16:creationId xmlns:a16="http://schemas.microsoft.com/office/drawing/2014/main" id="{F9D8FEE9-480E-4479-A72F-4101C62F93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4" name="AutoShape 56">
              <a:extLst>
                <a:ext uri="{FF2B5EF4-FFF2-40B4-BE49-F238E27FC236}">
                  <a16:creationId xmlns:a16="http://schemas.microsoft.com/office/drawing/2014/main" id="{D2B6001B-914A-4454-814B-A8D577596B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5" name="AutoShape 57">
              <a:extLst>
                <a:ext uri="{FF2B5EF4-FFF2-40B4-BE49-F238E27FC236}">
                  <a16:creationId xmlns:a16="http://schemas.microsoft.com/office/drawing/2014/main" id="{592CC2E6-F932-4DE1-A45A-2DD4CBF363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6" name="AutoShape 58">
              <a:extLst>
                <a:ext uri="{FF2B5EF4-FFF2-40B4-BE49-F238E27FC236}">
                  <a16:creationId xmlns:a16="http://schemas.microsoft.com/office/drawing/2014/main" id="{41D7F28E-05B4-4865-8794-43C05EBC4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7" name="AutoShape 59">
              <a:extLst>
                <a:ext uri="{FF2B5EF4-FFF2-40B4-BE49-F238E27FC236}">
                  <a16:creationId xmlns:a16="http://schemas.microsoft.com/office/drawing/2014/main" id="{FB014A24-7966-425F-9AD2-9587B5996E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8" name="AutoShape 60">
              <a:extLst>
                <a:ext uri="{FF2B5EF4-FFF2-40B4-BE49-F238E27FC236}">
                  <a16:creationId xmlns:a16="http://schemas.microsoft.com/office/drawing/2014/main" id="{5CFB5091-EEF5-4EFF-9770-5D06247F7A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89" name="AutoShape 61">
              <a:extLst>
                <a:ext uri="{FF2B5EF4-FFF2-40B4-BE49-F238E27FC236}">
                  <a16:creationId xmlns:a16="http://schemas.microsoft.com/office/drawing/2014/main" id="{0BBE0F58-0294-4C74-A5DF-CA894B78B3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702"/>
              <a:ext cx="1089" cy="272"/>
            </a:xfrm>
            <a:prstGeom prst="roundRect">
              <a:avLst>
                <a:gd name="adj" fmla="val 50000"/>
              </a:avLst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2590" name="Group 62">
            <a:extLst>
              <a:ext uri="{FF2B5EF4-FFF2-40B4-BE49-F238E27FC236}">
                <a16:creationId xmlns:a16="http://schemas.microsoft.com/office/drawing/2014/main" id="{C28F5437-74F6-4C2E-A5CA-A892D8B5FA9E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373688"/>
            <a:ext cx="1657350" cy="757237"/>
            <a:chOff x="2666" y="2296"/>
            <a:chExt cx="1589" cy="726"/>
          </a:xfrm>
        </p:grpSpPr>
        <p:sp>
          <p:nvSpPr>
            <p:cNvPr id="22591" name="Oval 63">
              <a:extLst>
                <a:ext uri="{FF2B5EF4-FFF2-40B4-BE49-F238E27FC236}">
                  <a16:creationId xmlns:a16="http://schemas.microsoft.com/office/drawing/2014/main" id="{B40220E3-ABD6-4CBB-AE41-C8787E1AFB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432"/>
              <a:ext cx="772" cy="18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2" name="Oval 64">
              <a:extLst>
                <a:ext uri="{FF2B5EF4-FFF2-40B4-BE49-F238E27FC236}">
                  <a16:creationId xmlns:a16="http://schemas.microsoft.com/office/drawing/2014/main" id="{73E1C865-03B5-499C-837C-7FA9EEE675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02" y="2704"/>
              <a:ext cx="772" cy="18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3" name="Oval 65">
              <a:extLst>
                <a:ext uri="{FF2B5EF4-FFF2-40B4-BE49-F238E27FC236}">
                  <a16:creationId xmlns:a16="http://schemas.microsoft.com/office/drawing/2014/main" id="{39284959-7D6A-4022-A0D2-72629DE26F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6" y="2568"/>
              <a:ext cx="772" cy="18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4" name="Oval 66">
              <a:extLst>
                <a:ext uri="{FF2B5EF4-FFF2-40B4-BE49-F238E27FC236}">
                  <a16:creationId xmlns:a16="http://schemas.microsoft.com/office/drawing/2014/main" id="{DB922B7C-7A40-46B3-8151-1FF7F935FF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432"/>
              <a:ext cx="772" cy="18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5" name="Oval 67">
              <a:extLst>
                <a:ext uri="{FF2B5EF4-FFF2-40B4-BE49-F238E27FC236}">
                  <a16:creationId xmlns:a16="http://schemas.microsoft.com/office/drawing/2014/main" id="{AB1AF344-C63A-4055-A032-19EAFE73BB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47" y="2704"/>
              <a:ext cx="772" cy="18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6" name="Oval 68">
              <a:extLst>
                <a:ext uri="{FF2B5EF4-FFF2-40B4-BE49-F238E27FC236}">
                  <a16:creationId xmlns:a16="http://schemas.microsoft.com/office/drawing/2014/main" id="{6065F790-2561-4735-BC30-EA7BA1FF4A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568"/>
              <a:ext cx="772" cy="182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7" name="Oval 69">
              <a:extLst>
                <a:ext uri="{FF2B5EF4-FFF2-40B4-BE49-F238E27FC236}">
                  <a16:creationId xmlns:a16="http://schemas.microsoft.com/office/drawing/2014/main" id="{3FA8006F-D553-4946-B208-AA987C4114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1" y="2296"/>
              <a:ext cx="499" cy="726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8" name="Oval 70">
              <a:extLst>
                <a:ext uri="{FF2B5EF4-FFF2-40B4-BE49-F238E27FC236}">
                  <a16:creationId xmlns:a16="http://schemas.microsoft.com/office/drawing/2014/main" id="{E97BD097-CBF2-4197-B5CB-94E28EC1F0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9" y="2341"/>
              <a:ext cx="498" cy="635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599" name="Oval 71">
              <a:extLst>
                <a:ext uri="{FF2B5EF4-FFF2-40B4-BE49-F238E27FC236}">
                  <a16:creationId xmlns:a16="http://schemas.microsoft.com/office/drawing/2014/main" id="{FFA8F963-FC46-46B2-A094-0747A55639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83" y="2341"/>
              <a:ext cx="498" cy="635"/>
            </a:xfrm>
            <a:prstGeom prst="ellipse">
              <a:avLst/>
            </a:prstGeom>
            <a:solidFill>
              <a:srgbClr val="99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22600" name="Freeform 72">
            <a:extLst>
              <a:ext uri="{FF2B5EF4-FFF2-40B4-BE49-F238E27FC236}">
                <a16:creationId xmlns:a16="http://schemas.microsoft.com/office/drawing/2014/main" id="{D74FB68F-053C-4313-937E-6B839155E10D}"/>
              </a:ext>
            </a:extLst>
          </p:cNvPr>
          <p:cNvSpPr>
            <a:spLocks/>
          </p:cNvSpPr>
          <p:nvPr/>
        </p:nvSpPr>
        <p:spPr bwMode="auto">
          <a:xfrm>
            <a:off x="6537325" y="6021388"/>
            <a:ext cx="1476375" cy="742950"/>
          </a:xfrm>
          <a:custGeom>
            <a:avLst/>
            <a:gdLst>
              <a:gd name="T0" fmla="*/ 431 w 2744"/>
              <a:gd name="T1" fmla="*/ 1270 h 1330"/>
              <a:gd name="T2" fmla="*/ 476 w 2744"/>
              <a:gd name="T3" fmla="*/ 1043 h 1330"/>
              <a:gd name="T4" fmla="*/ 23 w 2744"/>
              <a:gd name="T5" fmla="*/ 907 h 1330"/>
              <a:gd name="T6" fmla="*/ 340 w 2744"/>
              <a:gd name="T7" fmla="*/ 771 h 1330"/>
              <a:gd name="T8" fmla="*/ 23 w 2744"/>
              <a:gd name="T9" fmla="*/ 499 h 1330"/>
              <a:gd name="T10" fmla="*/ 476 w 2744"/>
              <a:gd name="T11" fmla="*/ 544 h 1330"/>
              <a:gd name="T12" fmla="*/ 250 w 2744"/>
              <a:gd name="T13" fmla="*/ 181 h 1330"/>
              <a:gd name="T14" fmla="*/ 749 w 2744"/>
              <a:gd name="T15" fmla="*/ 317 h 1330"/>
              <a:gd name="T16" fmla="*/ 703 w 2744"/>
              <a:gd name="T17" fmla="*/ 0 h 1330"/>
              <a:gd name="T18" fmla="*/ 1157 w 2744"/>
              <a:gd name="T19" fmla="*/ 317 h 1330"/>
              <a:gd name="T20" fmla="*/ 1429 w 2744"/>
              <a:gd name="T21" fmla="*/ 45 h 1330"/>
              <a:gd name="T22" fmla="*/ 1565 w 2744"/>
              <a:gd name="T23" fmla="*/ 227 h 1330"/>
              <a:gd name="T24" fmla="*/ 2064 w 2744"/>
              <a:gd name="T25" fmla="*/ 45 h 1330"/>
              <a:gd name="T26" fmla="*/ 1928 w 2744"/>
              <a:gd name="T27" fmla="*/ 453 h 1330"/>
              <a:gd name="T28" fmla="*/ 2382 w 2744"/>
              <a:gd name="T29" fmla="*/ 408 h 1330"/>
              <a:gd name="T30" fmla="*/ 2155 w 2744"/>
              <a:gd name="T31" fmla="*/ 590 h 1330"/>
              <a:gd name="T32" fmla="*/ 2744 w 2744"/>
              <a:gd name="T33" fmla="*/ 771 h 1330"/>
              <a:gd name="T34" fmla="*/ 2155 w 2744"/>
              <a:gd name="T35" fmla="*/ 816 h 1330"/>
              <a:gd name="T36" fmla="*/ 2291 w 2744"/>
              <a:gd name="T37" fmla="*/ 998 h 1330"/>
              <a:gd name="T38" fmla="*/ 2019 w 2744"/>
              <a:gd name="T39" fmla="*/ 998 h 1330"/>
              <a:gd name="T40" fmla="*/ 2291 w 2744"/>
              <a:gd name="T41" fmla="*/ 1315 h 1330"/>
              <a:gd name="T42" fmla="*/ 1747 w 2744"/>
              <a:gd name="T43" fmla="*/ 1088 h 1330"/>
              <a:gd name="T44" fmla="*/ 1747 w 2744"/>
              <a:gd name="T45" fmla="*/ 1315 h 1330"/>
              <a:gd name="T46" fmla="*/ 1429 w 2744"/>
              <a:gd name="T47" fmla="*/ 1088 h 1330"/>
              <a:gd name="T48" fmla="*/ 1293 w 2744"/>
              <a:gd name="T49" fmla="*/ 1315 h 1330"/>
              <a:gd name="T50" fmla="*/ 1111 w 2744"/>
              <a:gd name="T51" fmla="*/ 1134 h 1330"/>
              <a:gd name="T52" fmla="*/ 930 w 2744"/>
              <a:gd name="T53" fmla="*/ 1270 h 1330"/>
              <a:gd name="T54" fmla="*/ 794 w 2744"/>
              <a:gd name="T55" fmla="*/ 1134 h 1330"/>
              <a:gd name="T56" fmla="*/ 431 w 2744"/>
              <a:gd name="T57" fmla="*/ 1270 h 1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44" h="1330">
                <a:moveTo>
                  <a:pt x="431" y="1270"/>
                </a:moveTo>
                <a:cubicBezTo>
                  <a:pt x="378" y="1255"/>
                  <a:pt x="544" y="1104"/>
                  <a:pt x="476" y="1043"/>
                </a:cubicBezTo>
                <a:cubicBezTo>
                  <a:pt x="408" y="982"/>
                  <a:pt x="46" y="952"/>
                  <a:pt x="23" y="907"/>
                </a:cubicBezTo>
                <a:cubicBezTo>
                  <a:pt x="0" y="862"/>
                  <a:pt x="340" y="839"/>
                  <a:pt x="340" y="771"/>
                </a:cubicBezTo>
                <a:cubicBezTo>
                  <a:pt x="340" y="703"/>
                  <a:pt x="0" y="537"/>
                  <a:pt x="23" y="499"/>
                </a:cubicBezTo>
                <a:cubicBezTo>
                  <a:pt x="46" y="461"/>
                  <a:pt x="438" y="597"/>
                  <a:pt x="476" y="544"/>
                </a:cubicBezTo>
                <a:cubicBezTo>
                  <a:pt x="514" y="491"/>
                  <a:pt x="205" y="219"/>
                  <a:pt x="250" y="181"/>
                </a:cubicBezTo>
                <a:cubicBezTo>
                  <a:pt x="295" y="143"/>
                  <a:pt x="674" y="347"/>
                  <a:pt x="749" y="317"/>
                </a:cubicBezTo>
                <a:cubicBezTo>
                  <a:pt x="824" y="287"/>
                  <a:pt x="635" y="0"/>
                  <a:pt x="703" y="0"/>
                </a:cubicBezTo>
                <a:cubicBezTo>
                  <a:pt x="771" y="0"/>
                  <a:pt x="1036" y="310"/>
                  <a:pt x="1157" y="317"/>
                </a:cubicBezTo>
                <a:cubicBezTo>
                  <a:pt x="1278" y="324"/>
                  <a:pt x="1361" y="60"/>
                  <a:pt x="1429" y="45"/>
                </a:cubicBezTo>
                <a:cubicBezTo>
                  <a:pt x="1497" y="30"/>
                  <a:pt x="1459" y="227"/>
                  <a:pt x="1565" y="227"/>
                </a:cubicBezTo>
                <a:cubicBezTo>
                  <a:pt x="1671" y="227"/>
                  <a:pt x="2004" y="7"/>
                  <a:pt x="2064" y="45"/>
                </a:cubicBezTo>
                <a:cubicBezTo>
                  <a:pt x="2124" y="83"/>
                  <a:pt x="1875" y="393"/>
                  <a:pt x="1928" y="453"/>
                </a:cubicBezTo>
                <a:cubicBezTo>
                  <a:pt x="1981" y="513"/>
                  <a:pt x="2344" y="385"/>
                  <a:pt x="2382" y="408"/>
                </a:cubicBezTo>
                <a:cubicBezTo>
                  <a:pt x="2420" y="431"/>
                  <a:pt x="2095" y="530"/>
                  <a:pt x="2155" y="590"/>
                </a:cubicBezTo>
                <a:cubicBezTo>
                  <a:pt x="2215" y="650"/>
                  <a:pt x="2744" y="733"/>
                  <a:pt x="2744" y="771"/>
                </a:cubicBezTo>
                <a:cubicBezTo>
                  <a:pt x="2744" y="809"/>
                  <a:pt x="2230" y="778"/>
                  <a:pt x="2155" y="816"/>
                </a:cubicBezTo>
                <a:cubicBezTo>
                  <a:pt x="2080" y="854"/>
                  <a:pt x="2314" y="968"/>
                  <a:pt x="2291" y="998"/>
                </a:cubicBezTo>
                <a:cubicBezTo>
                  <a:pt x="2268" y="1028"/>
                  <a:pt x="2019" y="945"/>
                  <a:pt x="2019" y="998"/>
                </a:cubicBezTo>
                <a:cubicBezTo>
                  <a:pt x="2019" y="1051"/>
                  <a:pt x="2336" y="1300"/>
                  <a:pt x="2291" y="1315"/>
                </a:cubicBezTo>
                <a:cubicBezTo>
                  <a:pt x="2246" y="1330"/>
                  <a:pt x="1838" y="1088"/>
                  <a:pt x="1747" y="1088"/>
                </a:cubicBezTo>
                <a:cubicBezTo>
                  <a:pt x="1656" y="1088"/>
                  <a:pt x="1800" y="1315"/>
                  <a:pt x="1747" y="1315"/>
                </a:cubicBezTo>
                <a:cubicBezTo>
                  <a:pt x="1694" y="1315"/>
                  <a:pt x="1505" y="1088"/>
                  <a:pt x="1429" y="1088"/>
                </a:cubicBezTo>
                <a:cubicBezTo>
                  <a:pt x="1353" y="1088"/>
                  <a:pt x="1346" y="1307"/>
                  <a:pt x="1293" y="1315"/>
                </a:cubicBezTo>
                <a:cubicBezTo>
                  <a:pt x="1240" y="1323"/>
                  <a:pt x="1171" y="1142"/>
                  <a:pt x="1111" y="1134"/>
                </a:cubicBezTo>
                <a:cubicBezTo>
                  <a:pt x="1051" y="1126"/>
                  <a:pt x="983" y="1270"/>
                  <a:pt x="930" y="1270"/>
                </a:cubicBezTo>
                <a:cubicBezTo>
                  <a:pt x="877" y="1270"/>
                  <a:pt x="877" y="1134"/>
                  <a:pt x="794" y="1134"/>
                </a:cubicBezTo>
                <a:cubicBezTo>
                  <a:pt x="711" y="1134"/>
                  <a:pt x="484" y="1285"/>
                  <a:pt x="431" y="1270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2601" name="Freeform 73">
            <a:extLst>
              <a:ext uri="{FF2B5EF4-FFF2-40B4-BE49-F238E27FC236}">
                <a16:creationId xmlns:a16="http://schemas.microsoft.com/office/drawing/2014/main" id="{3C0A2984-895B-44B8-8861-7844A0A55985}"/>
              </a:ext>
            </a:extLst>
          </p:cNvPr>
          <p:cNvSpPr>
            <a:spLocks/>
          </p:cNvSpPr>
          <p:nvPr/>
        </p:nvSpPr>
        <p:spPr bwMode="auto">
          <a:xfrm>
            <a:off x="8121650" y="5734050"/>
            <a:ext cx="1584325" cy="985838"/>
          </a:xfrm>
          <a:custGeom>
            <a:avLst/>
            <a:gdLst>
              <a:gd name="T0" fmla="*/ 729 w 1932"/>
              <a:gd name="T1" fmla="*/ 1072 h 1203"/>
              <a:gd name="T2" fmla="*/ 974 w 1932"/>
              <a:gd name="T3" fmla="*/ 1188 h 1203"/>
              <a:gd name="T4" fmla="*/ 1228 w 1932"/>
              <a:gd name="T5" fmla="*/ 1027 h 1203"/>
              <a:gd name="T6" fmla="*/ 1546 w 1932"/>
              <a:gd name="T7" fmla="*/ 1072 h 1203"/>
              <a:gd name="T8" fmla="*/ 1682 w 1932"/>
              <a:gd name="T9" fmla="*/ 845 h 1203"/>
              <a:gd name="T10" fmla="*/ 1909 w 1932"/>
              <a:gd name="T11" fmla="*/ 664 h 1203"/>
              <a:gd name="T12" fmla="*/ 1818 w 1932"/>
              <a:gd name="T13" fmla="*/ 437 h 1203"/>
              <a:gd name="T14" fmla="*/ 1836 w 1932"/>
              <a:gd name="T15" fmla="*/ 217 h 1203"/>
              <a:gd name="T16" fmla="*/ 1632 w 1932"/>
              <a:gd name="T17" fmla="*/ 181 h 1203"/>
              <a:gd name="T18" fmla="*/ 1488 w 1932"/>
              <a:gd name="T19" fmla="*/ 43 h 1203"/>
              <a:gd name="T20" fmla="*/ 1319 w 1932"/>
              <a:gd name="T21" fmla="*/ 119 h 1203"/>
              <a:gd name="T22" fmla="*/ 1133 w 1932"/>
              <a:gd name="T23" fmla="*/ 6 h 1203"/>
              <a:gd name="T24" fmla="*/ 956 w 1932"/>
              <a:gd name="T25" fmla="*/ 119 h 1203"/>
              <a:gd name="T26" fmla="*/ 758 w 1932"/>
              <a:gd name="T27" fmla="*/ 36 h 1203"/>
              <a:gd name="T28" fmla="*/ 639 w 1932"/>
              <a:gd name="T29" fmla="*/ 165 h 1203"/>
              <a:gd name="T30" fmla="*/ 309 w 1932"/>
              <a:gd name="T31" fmla="*/ 154 h 1203"/>
              <a:gd name="T32" fmla="*/ 185 w 1932"/>
              <a:gd name="T33" fmla="*/ 391 h 1203"/>
              <a:gd name="T34" fmla="*/ 9 w 1932"/>
              <a:gd name="T35" fmla="*/ 559 h 1203"/>
              <a:gd name="T36" fmla="*/ 94 w 1932"/>
              <a:gd name="T37" fmla="*/ 754 h 1203"/>
              <a:gd name="T38" fmla="*/ 63 w 1932"/>
              <a:gd name="T39" fmla="*/ 946 h 1203"/>
              <a:gd name="T40" fmla="*/ 300 w 1932"/>
              <a:gd name="T41" fmla="*/ 1015 h 1203"/>
              <a:gd name="T42" fmla="*/ 495 w 1932"/>
              <a:gd name="T43" fmla="*/ 1165 h 1203"/>
              <a:gd name="T44" fmla="*/ 729 w 1932"/>
              <a:gd name="T45" fmla="*/ 1072 h 1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932" h="1203">
                <a:moveTo>
                  <a:pt x="729" y="1072"/>
                </a:moveTo>
                <a:cubicBezTo>
                  <a:pt x="771" y="1123"/>
                  <a:pt x="854" y="1203"/>
                  <a:pt x="974" y="1188"/>
                </a:cubicBezTo>
                <a:cubicBezTo>
                  <a:pt x="1081" y="1174"/>
                  <a:pt x="1194" y="1090"/>
                  <a:pt x="1228" y="1027"/>
                </a:cubicBezTo>
                <a:cubicBezTo>
                  <a:pt x="1290" y="1072"/>
                  <a:pt x="1470" y="1102"/>
                  <a:pt x="1546" y="1072"/>
                </a:cubicBezTo>
                <a:cubicBezTo>
                  <a:pt x="1622" y="1042"/>
                  <a:pt x="1686" y="937"/>
                  <a:pt x="1682" y="845"/>
                </a:cubicBezTo>
                <a:cubicBezTo>
                  <a:pt x="1776" y="838"/>
                  <a:pt x="1886" y="732"/>
                  <a:pt x="1909" y="664"/>
                </a:cubicBezTo>
                <a:cubicBezTo>
                  <a:pt x="1932" y="596"/>
                  <a:pt x="1863" y="475"/>
                  <a:pt x="1818" y="437"/>
                </a:cubicBezTo>
                <a:cubicBezTo>
                  <a:pt x="1842" y="376"/>
                  <a:pt x="1899" y="304"/>
                  <a:pt x="1836" y="217"/>
                </a:cubicBezTo>
                <a:cubicBezTo>
                  <a:pt x="1795" y="159"/>
                  <a:pt x="1709" y="165"/>
                  <a:pt x="1632" y="181"/>
                </a:cubicBezTo>
                <a:cubicBezTo>
                  <a:pt x="1613" y="111"/>
                  <a:pt x="1576" y="54"/>
                  <a:pt x="1488" y="43"/>
                </a:cubicBezTo>
                <a:cubicBezTo>
                  <a:pt x="1386" y="31"/>
                  <a:pt x="1356" y="82"/>
                  <a:pt x="1319" y="119"/>
                </a:cubicBezTo>
                <a:cubicBezTo>
                  <a:pt x="1269" y="73"/>
                  <a:pt x="1235" y="9"/>
                  <a:pt x="1133" y="6"/>
                </a:cubicBezTo>
                <a:cubicBezTo>
                  <a:pt x="1022" y="0"/>
                  <a:pt x="999" y="73"/>
                  <a:pt x="956" y="119"/>
                </a:cubicBezTo>
                <a:cubicBezTo>
                  <a:pt x="923" y="78"/>
                  <a:pt x="842" y="12"/>
                  <a:pt x="758" y="36"/>
                </a:cubicBezTo>
                <a:cubicBezTo>
                  <a:pt x="654" y="65"/>
                  <a:pt x="650" y="102"/>
                  <a:pt x="639" y="165"/>
                </a:cubicBezTo>
                <a:cubicBezTo>
                  <a:pt x="549" y="121"/>
                  <a:pt x="433" y="81"/>
                  <a:pt x="309" y="154"/>
                </a:cubicBezTo>
                <a:cubicBezTo>
                  <a:pt x="207" y="211"/>
                  <a:pt x="174" y="292"/>
                  <a:pt x="185" y="391"/>
                </a:cubicBezTo>
                <a:cubicBezTo>
                  <a:pt x="102" y="415"/>
                  <a:pt x="16" y="484"/>
                  <a:pt x="9" y="559"/>
                </a:cubicBezTo>
                <a:cubicBezTo>
                  <a:pt x="0" y="661"/>
                  <a:pt x="51" y="718"/>
                  <a:pt x="94" y="754"/>
                </a:cubicBezTo>
                <a:cubicBezTo>
                  <a:pt x="63" y="844"/>
                  <a:pt x="24" y="850"/>
                  <a:pt x="63" y="946"/>
                </a:cubicBezTo>
                <a:cubicBezTo>
                  <a:pt x="93" y="1012"/>
                  <a:pt x="234" y="1033"/>
                  <a:pt x="300" y="1015"/>
                </a:cubicBezTo>
                <a:cubicBezTo>
                  <a:pt x="318" y="1078"/>
                  <a:pt x="411" y="1163"/>
                  <a:pt x="495" y="1165"/>
                </a:cubicBezTo>
                <a:cubicBezTo>
                  <a:pt x="600" y="1168"/>
                  <a:pt x="654" y="1120"/>
                  <a:pt x="729" y="1072"/>
                </a:cubicBezTo>
                <a:close/>
              </a:path>
            </a:pathLst>
          </a:cu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58" name="Group 54">
            <a:extLst>
              <a:ext uri="{FF2B5EF4-FFF2-40B4-BE49-F238E27FC236}">
                <a16:creationId xmlns:a16="http://schemas.microsoft.com/office/drawing/2014/main" id="{168B8264-2812-493B-B909-576534ED5971}"/>
              </a:ext>
            </a:extLst>
          </p:cNvPr>
          <p:cNvGrpSpPr>
            <a:grpSpLocks/>
          </p:cNvGrpSpPr>
          <p:nvPr/>
        </p:nvGrpSpPr>
        <p:grpSpPr bwMode="auto">
          <a:xfrm>
            <a:off x="6897688" y="5013325"/>
            <a:ext cx="1728787" cy="719138"/>
            <a:chOff x="3936" y="3612"/>
            <a:chExt cx="1089" cy="453"/>
          </a:xfrm>
        </p:grpSpPr>
        <p:sp>
          <p:nvSpPr>
            <p:cNvPr id="21559" name="AutoShape 55">
              <a:extLst>
                <a:ext uri="{FF2B5EF4-FFF2-40B4-BE49-F238E27FC236}">
                  <a16:creationId xmlns:a16="http://schemas.microsoft.com/office/drawing/2014/main" id="{54678C09-0F22-4798-8BF8-511D3A7D1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0" name="AutoShape 56">
              <a:extLst>
                <a:ext uri="{FF2B5EF4-FFF2-40B4-BE49-F238E27FC236}">
                  <a16:creationId xmlns:a16="http://schemas.microsoft.com/office/drawing/2014/main" id="{A782F9D5-5ED8-4531-BFE0-81D8640F5E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1" name="AutoShape 57">
              <a:extLst>
                <a:ext uri="{FF2B5EF4-FFF2-40B4-BE49-F238E27FC236}">
                  <a16:creationId xmlns:a16="http://schemas.microsoft.com/office/drawing/2014/main" id="{1F3527C5-4B19-4EDE-A920-ECBB1E0107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2" name="AutoShape 58">
              <a:extLst>
                <a:ext uri="{FF2B5EF4-FFF2-40B4-BE49-F238E27FC236}">
                  <a16:creationId xmlns:a16="http://schemas.microsoft.com/office/drawing/2014/main" id="{06A14D0F-5155-481D-9EEA-8561A7B3ED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3" name="AutoShape 59">
              <a:extLst>
                <a:ext uri="{FF2B5EF4-FFF2-40B4-BE49-F238E27FC236}">
                  <a16:creationId xmlns:a16="http://schemas.microsoft.com/office/drawing/2014/main" id="{3C5FE0F0-5449-4363-8349-77EC233941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4" name="AutoShape 60">
              <a:extLst>
                <a:ext uri="{FF2B5EF4-FFF2-40B4-BE49-F238E27FC236}">
                  <a16:creationId xmlns:a16="http://schemas.microsoft.com/office/drawing/2014/main" id="{AF7615F8-6F60-46E3-8DE1-D85A011696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565" name="AutoShape 61">
              <a:extLst>
                <a:ext uri="{FF2B5EF4-FFF2-40B4-BE49-F238E27FC236}">
                  <a16:creationId xmlns:a16="http://schemas.microsoft.com/office/drawing/2014/main" id="{4289BA3D-E0B4-4121-AE30-1A0DD2AB32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702"/>
              <a:ext cx="1089" cy="272"/>
            </a:xfrm>
            <a:prstGeom prst="roundRect">
              <a:avLst>
                <a:gd name="adj" fmla="val 50000"/>
              </a:avLst>
            </a:pr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50" name="Group 146">
            <a:extLst>
              <a:ext uri="{FF2B5EF4-FFF2-40B4-BE49-F238E27FC236}">
                <a16:creationId xmlns:a16="http://schemas.microsoft.com/office/drawing/2014/main" id="{2316BE6D-C11C-4E1C-B4BD-4ECF87BEA249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404813"/>
            <a:ext cx="2232025" cy="1589087"/>
            <a:chOff x="262" y="255"/>
            <a:chExt cx="1406" cy="1001"/>
          </a:xfrm>
        </p:grpSpPr>
        <p:sp>
          <p:nvSpPr>
            <p:cNvPr id="21506" name="Freeform 2">
              <a:extLst>
                <a:ext uri="{FF2B5EF4-FFF2-40B4-BE49-F238E27FC236}">
                  <a16:creationId xmlns:a16="http://schemas.microsoft.com/office/drawing/2014/main" id="{6D3BDBDA-9E19-40BC-A18E-45744B002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55"/>
              <a:ext cx="1406" cy="1001"/>
            </a:xfrm>
            <a:custGeom>
              <a:avLst/>
              <a:gdLst>
                <a:gd name="T0" fmla="*/ 1723 w 4089"/>
                <a:gd name="T1" fmla="*/ 2540 h 2911"/>
                <a:gd name="T2" fmla="*/ 1270 w 4089"/>
                <a:gd name="T3" fmla="*/ 2812 h 2911"/>
                <a:gd name="T4" fmla="*/ 1179 w 4089"/>
                <a:gd name="T5" fmla="*/ 2358 h 2911"/>
                <a:gd name="T6" fmla="*/ 590 w 4089"/>
                <a:gd name="T7" fmla="*/ 2494 h 2911"/>
                <a:gd name="T8" fmla="*/ 771 w 4089"/>
                <a:gd name="T9" fmla="*/ 2086 h 2911"/>
                <a:gd name="T10" fmla="*/ 136 w 4089"/>
                <a:gd name="T11" fmla="*/ 1995 h 2911"/>
                <a:gd name="T12" fmla="*/ 499 w 4089"/>
                <a:gd name="T13" fmla="*/ 1678 h 2911"/>
                <a:gd name="T14" fmla="*/ 0 w 4089"/>
                <a:gd name="T15" fmla="*/ 1451 h 2911"/>
                <a:gd name="T16" fmla="*/ 499 w 4089"/>
                <a:gd name="T17" fmla="*/ 1224 h 2911"/>
                <a:gd name="T18" fmla="*/ 136 w 4089"/>
                <a:gd name="T19" fmla="*/ 907 h 2911"/>
                <a:gd name="T20" fmla="*/ 771 w 4089"/>
                <a:gd name="T21" fmla="*/ 861 h 2911"/>
                <a:gd name="T22" fmla="*/ 590 w 4089"/>
                <a:gd name="T23" fmla="*/ 408 h 2911"/>
                <a:gd name="T24" fmla="*/ 1179 w 4089"/>
                <a:gd name="T25" fmla="*/ 544 h 2911"/>
                <a:gd name="T26" fmla="*/ 1270 w 4089"/>
                <a:gd name="T27" fmla="*/ 136 h 2911"/>
                <a:gd name="T28" fmla="*/ 1723 w 4089"/>
                <a:gd name="T29" fmla="*/ 362 h 2911"/>
                <a:gd name="T30" fmla="*/ 2041 w 4089"/>
                <a:gd name="T31" fmla="*/ 0 h 2911"/>
                <a:gd name="T32" fmla="*/ 2313 w 4089"/>
                <a:gd name="T33" fmla="*/ 362 h 2911"/>
                <a:gd name="T34" fmla="*/ 2812 w 4089"/>
                <a:gd name="T35" fmla="*/ 136 h 2911"/>
                <a:gd name="T36" fmla="*/ 2903 w 4089"/>
                <a:gd name="T37" fmla="*/ 544 h 2911"/>
                <a:gd name="T38" fmla="*/ 3447 w 4089"/>
                <a:gd name="T39" fmla="*/ 453 h 2911"/>
                <a:gd name="T40" fmla="*/ 3311 w 4089"/>
                <a:gd name="T41" fmla="*/ 861 h 2911"/>
                <a:gd name="T42" fmla="*/ 3946 w 4089"/>
                <a:gd name="T43" fmla="*/ 907 h 2911"/>
                <a:gd name="T44" fmla="*/ 3583 w 4089"/>
                <a:gd name="T45" fmla="*/ 1224 h 2911"/>
                <a:gd name="T46" fmla="*/ 4082 w 4089"/>
                <a:gd name="T47" fmla="*/ 1451 h 2911"/>
                <a:gd name="T48" fmla="*/ 3538 w 4089"/>
                <a:gd name="T49" fmla="*/ 1678 h 2911"/>
                <a:gd name="T50" fmla="*/ 3946 w 4089"/>
                <a:gd name="T51" fmla="*/ 1995 h 2911"/>
                <a:gd name="T52" fmla="*/ 3311 w 4089"/>
                <a:gd name="T53" fmla="*/ 2086 h 2911"/>
                <a:gd name="T54" fmla="*/ 3493 w 4089"/>
                <a:gd name="T55" fmla="*/ 2494 h 2911"/>
                <a:gd name="T56" fmla="*/ 2903 w 4089"/>
                <a:gd name="T57" fmla="*/ 2358 h 2911"/>
                <a:gd name="T58" fmla="*/ 2812 w 4089"/>
                <a:gd name="T59" fmla="*/ 2812 h 2911"/>
                <a:gd name="T60" fmla="*/ 2359 w 4089"/>
                <a:gd name="T61" fmla="*/ 2494 h 2911"/>
                <a:gd name="T62" fmla="*/ 2041 w 4089"/>
                <a:gd name="T63" fmla="*/ 2903 h 2911"/>
                <a:gd name="T64" fmla="*/ 1723 w 4089"/>
                <a:gd name="T65" fmla="*/ 2540 h 2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9" h="2911">
                  <a:moveTo>
                    <a:pt x="1723" y="2540"/>
                  </a:moveTo>
                  <a:cubicBezTo>
                    <a:pt x="1595" y="2525"/>
                    <a:pt x="1361" y="2842"/>
                    <a:pt x="1270" y="2812"/>
                  </a:cubicBezTo>
                  <a:cubicBezTo>
                    <a:pt x="1179" y="2782"/>
                    <a:pt x="1292" y="2411"/>
                    <a:pt x="1179" y="2358"/>
                  </a:cubicBezTo>
                  <a:cubicBezTo>
                    <a:pt x="1066" y="2305"/>
                    <a:pt x="658" y="2539"/>
                    <a:pt x="590" y="2494"/>
                  </a:cubicBezTo>
                  <a:cubicBezTo>
                    <a:pt x="522" y="2449"/>
                    <a:pt x="847" y="2169"/>
                    <a:pt x="771" y="2086"/>
                  </a:cubicBezTo>
                  <a:cubicBezTo>
                    <a:pt x="695" y="2003"/>
                    <a:pt x="181" y="2063"/>
                    <a:pt x="136" y="1995"/>
                  </a:cubicBezTo>
                  <a:cubicBezTo>
                    <a:pt x="91" y="1927"/>
                    <a:pt x="522" y="1769"/>
                    <a:pt x="499" y="1678"/>
                  </a:cubicBezTo>
                  <a:cubicBezTo>
                    <a:pt x="476" y="1587"/>
                    <a:pt x="0" y="1527"/>
                    <a:pt x="0" y="1451"/>
                  </a:cubicBezTo>
                  <a:cubicBezTo>
                    <a:pt x="0" y="1375"/>
                    <a:pt x="476" y="1315"/>
                    <a:pt x="499" y="1224"/>
                  </a:cubicBezTo>
                  <a:cubicBezTo>
                    <a:pt x="522" y="1133"/>
                    <a:pt x="91" y="967"/>
                    <a:pt x="136" y="907"/>
                  </a:cubicBezTo>
                  <a:cubicBezTo>
                    <a:pt x="181" y="847"/>
                    <a:pt x="695" y="944"/>
                    <a:pt x="771" y="861"/>
                  </a:cubicBezTo>
                  <a:cubicBezTo>
                    <a:pt x="847" y="778"/>
                    <a:pt x="522" y="461"/>
                    <a:pt x="590" y="408"/>
                  </a:cubicBezTo>
                  <a:cubicBezTo>
                    <a:pt x="658" y="355"/>
                    <a:pt x="1066" y="589"/>
                    <a:pt x="1179" y="544"/>
                  </a:cubicBezTo>
                  <a:cubicBezTo>
                    <a:pt x="1292" y="499"/>
                    <a:pt x="1179" y="166"/>
                    <a:pt x="1270" y="136"/>
                  </a:cubicBezTo>
                  <a:cubicBezTo>
                    <a:pt x="1361" y="106"/>
                    <a:pt x="1595" y="385"/>
                    <a:pt x="1723" y="362"/>
                  </a:cubicBezTo>
                  <a:cubicBezTo>
                    <a:pt x="1851" y="339"/>
                    <a:pt x="1943" y="0"/>
                    <a:pt x="2041" y="0"/>
                  </a:cubicBezTo>
                  <a:cubicBezTo>
                    <a:pt x="2139" y="0"/>
                    <a:pt x="2185" y="339"/>
                    <a:pt x="2313" y="362"/>
                  </a:cubicBezTo>
                  <a:cubicBezTo>
                    <a:pt x="2441" y="385"/>
                    <a:pt x="2714" y="106"/>
                    <a:pt x="2812" y="136"/>
                  </a:cubicBezTo>
                  <a:cubicBezTo>
                    <a:pt x="2910" y="166"/>
                    <a:pt x="2797" y="491"/>
                    <a:pt x="2903" y="544"/>
                  </a:cubicBezTo>
                  <a:cubicBezTo>
                    <a:pt x="3009" y="597"/>
                    <a:pt x="3379" y="400"/>
                    <a:pt x="3447" y="453"/>
                  </a:cubicBezTo>
                  <a:cubicBezTo>
                    <a:pt x="3515" y="506"/>
                    <a:pt x="3228" y="785"/>
                    <a:pt x="3311" y="861"/>
                  </a:cubicBezTo>
                  <a:cubicBezTo>
                    <a:pt x="3394" y="937"/>
                    <a:pt x="3901" y="847"/>
                    <a:pt x="3946" y="907"/>
                  </a:cubicBezTo>
                  <a:cubicBezTo>
                    <a:pt x="3991" y="967"/>
                    <a:pt x="3560" y="1133"/>
                    <a:pt x="3583" y="1224"/>
                  </a:cubicBezTo>
                  <a:cubicBezTo>
                    <a:pt x="3606" y="1315"/>
                    <a:pt x="4089" y="1375"/>
                    <a:pt x="4082" y="1451"/>
                  </a:cubicBezTo>
                  <a:cubicBezTo>
                    <a:pt x="4075" y="1527"/>
                    <a:pt x="3561" y="1587"/>
                    <a:pt x="3538" y="1678"/>
                  </a:cubicBezTo>
                  <a:cubicBezTo>
                    <a:pt x="3515" y="1769"/>
                    <a:pt x="3984" y="1927"/>
                    <a:pt x="3946" y="1995"/>
                  </a:cubicBezTo>
                  <a:cubicBezTo>
                    <a:pt x="3908" y="2063"/>
                    <a:pt x="3387" y="2003"/>
                    <a:pt x="3311" y="2086"/>
                  </a:cubicBezTo>
                  <a:cubicBezTo>
                    <a:pt x="3235" y="2169"/>
                    <a:pt x="3561" y="2449"/>
                    <a:pt x="3493" y="2494"/>
                  </a:cubicBezTo>
                  <a:cubicBezTo>
                    <a:pt x="3425" y="2539"/>
                    <a:pt x="3016" y="2305"/>
                    <a:pt x="2903" y="2358"/>
                  </a:cubicBezTo>
                  <a:cubicBezTo>
                    <a:pt x="2790" y="2411"/>
                    <a:pt x="2903" y="2789"/>
                    <a:pt x="2812" y="2812"/>
                  </a:cubicBezTo>
                  <a:cubicBezTo>
                    <a:pt x="2721" y="2835"/>
                    <a:pt x="2487" y="2479"/>
                    <a:pt x="2359" y="2494"/>
                  </a:cubicBezTo>
                  <a:cubicBezTo>
                    <a:pt x="2231" y="2509"/>
                    <a:pt x="2147" y="2895"/>
                    <a:pt x="2041" y="2903"/>
                  </a:cubicBezTo>
                  <a:cubicBezTo>
                    <a:pt x="1935" y="2911"/>
                    <a:pt x="1851" y="2555"/>
                    <a:pt x="1723" y="2540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8" name="Freeform 74">
              <a:extLst>
                <a:ext uri="{FF2B5EF4-FFF2-40B4-BE49-F238E27FC236}">
                  <a16:creationId xmlns:a16="http://schemas.microsoft.com/office/drawing/2014/main" id="{D6036AFB-DA89-4ACC-AAC6-4CD5FA35F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255"/>
              <a:ext cx="1406" cy="1001"/>
            </a:xfrm>
            <a:custGeom>
              <a:avLst/>
              <a:gdLst>
                <a:gd name="T0" fmla="*/ 1723 w 4089"/>
                <a:gd name="T1" fmla="*/ 2540 h 2911"/>
                <a:gd name="T2" fmla="*/ 1270 w 4089"/>
                <a:gd name="T3" fmla="*/ 2812 h 2911"/>
                <a:gd name="T4" fmla="*/ 1179 w 4089"/>
                <a:gd name="T5" fmla="*/ 2358 h 2911"/>
                <a:gd name="T6" fmla="*/ 590 w 4089"/>
                <a:gd name="T7" fmla="*/ 2494 h 2911"/>
                <a:gd name="T8" fmla="*/ 771 w 4089"/>
                <a:gd name="T9" fmla="*/ 2086 h 2911"/>
                <a:gd name="T10" fmla="*/ 136 w 4089"/>
                <a:gd name="T11" fmla="*/ 1995 h 2911"/>
                <a:gd name="T12" fmla="*/ 499 w 4089"/>
                <a:gd name="T13" fmla="*/ 1678 h 2911"/>
                <a:gd name="T14" fmla="*/ 0 w 4089"/>
                <a:gd name="T15" fmla="*/ 1451 h 2911"/>
                <a:gd name="T16" fmla="*/ 499 w 4089"/>
                <a:gd name="T17" fmla="*/ 1224 h 2911"/>
                <a:gd name="T18" fmla="*/ 136 w 4089"/>
                <a:gd name="T19" fmla="*/ 907 h 2911"/>
                <a:gd name="T20" fmla="*/ 771 w 4089"/>
                <a:gd name="T21" fmla="*/ 861 h 2911"/>
                <a:gd name="T22" fmla="*/ 590 w 4089"/>
                <a:gd name="T23" fmla="*/ 408 h 2911"/>
                <a:gd name="T24" fmla="*/ 1179 w 4089"/>
                <a:gd name="T25" fmla="*/ 544 h 2911"/>
                <a:gd name="T26" fmla="*/ 1270 w 4089"/>
                <a:gd name="T27" fmla="*/ 136 h 2911"/>
                <a:gd name="T28" fmla="*/ 1723 w 4089"/>
                <a:gd name="T29" fmla="*/ 362 h 2911"/>
                <a:gd name="T30" fmla="*/ 2041 w 4089"/>
                <a:gd name="T31" fmla="*/ 0 h 2911"/>
                <a:gd name="T32" fmla="*/ 2313 w 4089"/>
                <a:gd name="T33" fmla="*/ 362 h 2911"/>
                <a:gd name="T34" fmla="*/ 2812 w 4089"/>
                <a:gd name="T35" fmla="*/ 136 h 2911"/>
                <a:gd name="T36" fmla="*/ 2903 w 4089"/>
                <a:gd name="T37" fmla="*/ 544 h 2911"/>
                <a:gd name="T38" fmla="*/ 3447 w 4089"/>
                <a:gd name="T39" fmla="*/ 453 h 2911"/>
                <a:gd name="T40" fmla="*/ 3311 w 4089"/>
                <a:gd name="T41" fmla="*/ 861 h 2911"/>
                <a:gd name="T42" fmla="*/ 3946 w 4089"/>
                <a:gd name="T43" fmla="*/ 907 h 2911"/>
                <a:gd name="T44" fmla="*/ 3583 w 4089"/>
                <a:gd name="T45" fmla="*/ 1224 h 2911"/>
                <a:gd name="T46" fmla="*/ 4082 w 4089"/>
                <a:gd name="T47" fmla="*/ 1451 h 2911"/>
                <a:gd name="T48" fmla="*/ 3538 w 4089"/>
                <a:gd name="T49" fmla="*/ 1678 h 2911"/>
                <a:gd name="T50" fmla="*/ 3946 w 4089"/>
                <a:gd name="T51" fmla="*/ 1995 h 2911"/>
                <a:gd name="T52" fmla="*/ 3311 w 4089"/>
                <a:gd name="T53" fmla="*/ 2086 h 2911"/>
                <a:gd name="T54" fmla="*/ 3493 w 4089"/>
                <a:gd name="T55" fmla="*/ 2494 h 2911"/>
                <a:gd name="T56" fmla="*/ 2903 w 4089"/>
                <a:gd name="T57" fmla="*/ 2358 h 2911"/>
                <a:gd name="T58" fmla="*/ 2812 w 4089"/>
                <a:gd name="T59" fmla="*/ 2812 h 2911"/>
                <a:gd name="T60" fmla="*/ 2359 w 4089"/>
                <a:gd name="T61" fmla="*/ 2494 h 2911"/>
                <a:gd name="T62" fmla="*/ 2041 w 4089"/>
                <a:gd name="T63" fmla="*/ 2903 h 2911"/>
                <a:gd name="T64" fmla="*/ 1723 w 4089"/>
                <a:gd name="T65" fmla="*/ 2540 h 2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9" h="2911">
                  <a:moveTo>
                    <a:pt x="1723" y="2540"/>
                  </a:moveTo>
                  <a:cubicBezTo>
                    <a:pt x="1595" y="2525"/>
                    <a:pt x="1361" y="2842"/>
                    <a:pt x="1270" y="2812"/>
                  </a:cubicBezTo>
                  <a:cubicBezTo>
                    <a:pt x="1179" y="2782"/>
                    <a:pt x="1292" y="2411"/>
                    <a:pt x="1179" y="2358"/>
                  </a:cubicBezTo>
                  <a:cubicBezTo>
                    <a:pt x="1066" y="2305"/>
                    <a:pt x="658" y="2539"/>
                    <a:pt x="590" y="2494"/>
                  </a:cubicBezTo>
                  <a:cubicBezTo>
                    <a:pt x="522" y="2449"/>
                    <a:pt x="847" y="2169"/>
                    <a:pt x="771" y="2086"/>
                  </a:cubicBezTo>
                  <a:cubicBezTo>
                    <a:pt x="695" y="2003"/>
                    <a:pt x="181" y="2063"/>
                    <a:pt x="136" y="1995"/>
                  </a:cubicBezTo>
                  <a:cubicBezTo>
                    <a:pt x="91" y="1927"/>
                    <a:pt x="522" y="1769"/>
                    <a:pt x="499" y="1678"/>
                  </a:cubicBezTo>
                  <a:cubicBezTo>
                    <a:pt x="476" y="1587"/>
                    <a:pt x="0" y="1527"/>
                    <a:pt x="0" y="1451"/>
                  </a:cubicBezTo>
                  <a:cubicBezTo>
                    <a:pt x="0" y="1375"/>
                    <a:pt x="476" y="1315"/>
                    <a:pt x="499" y="1224"/>
                  </a:cubicBezTo>
                  <a:cubicBezTo>
                    <a:pt x="522" y="1133"/>
                    <a:pt x="91" y="967"/>
                    <a:pt x="136" y="907"/>
                  </a:cubicBezTo>
                  <a:cubicBezTo>
                    <a:pt x="181" y="847"/>
                    <a:pt x="695" y="944"/>
                    <a:pt x="771" y="861"/>
                  </a:cubicBezTo>
                  <a:cubicBezTo>
                    <a:pt x="847" y="778"/>
                    <a:pt x="522" y="461"/>
                    <a:pt x="590" y="408"/>
                  </a:cubicBezTo>
                  <a:cubicBezTo>
                    <a:pt x="658" y="355"/>
                    <a:pt x="1066" y="589"/>
                    <a:pt x="1179" y="544"/>
                  </a:cubicBezTo>
                  <a:cubicBezTo>
                    <a:pt x="1292" y="499"/>
                    <a:pt x="1179" y="166"/>
                    <a:pt x="1270" y="136"/>
                  </a:cubicBezTo>
                  <a:cubicBezTo>
                    <a:pt x="1361" y="106"/>
                    <a:pt x="1595" y="385"/>
                    <a:pt x="1723" y="362"/>
                  </a:cubicBezTo>
                  <a:cubicBezTo>
                    <a:pt x="1851" y="339"/>
                    <a:pt x="1943" y="0"/>
                    <a:pt x="2041" y="0"/>
                  </a:cubicBezTo>
                  <a:cubicBezTo>
                    <a:pt x="2139" y="0"/>
                    <a:pt x="2185" y="339"/>
                    <a:pt x="2313" y="362"/>
                  </a:cubicBezTo>
                  <a:cubicBezTo>
                    <a:pt x="2441" y="385"/>
                    <a:pt x="2714" y="106"/>
                    <a:pt x="2812" y="136"/>
                  </a:cubicBezTo>
                  <a:cubicBezTo>
                    <a:pt x="2910" y="166"/>
                    <a:pt x="2797" y="491"/>
                    <a:pt x="2903" y="544"/>
                  </a:cubicBezTo>
                  <a:cubicBezTo>
                    <a:pt x="3009" y="597"/>
                    <a:pt x="3379" y="400"/>
                    <a:pt x="3447" y="453"/>
                  </a:cubicBezTo>
                  <a:cubicBezTo>
                    <a:pt x="3515" y="506"/>
                    <a:pt x="3228" y="785"/>
                    <a:pt x="3311" y="861"/>
                  </a:cubicBezTo>
                  <a:cubicBezTo>
                    <a:pt x="3394" y="937"/>
                    <a:pt x="3901" y="847"/>
                    <a:pt x="3946" y="907"/>
                  </a:cubicBezTo>
                  <a:cubicBezTo>
                    <a:pt x="3991" y="967"/>
                    <a:pt x="3560" y="1133"/>
                    <a:pt x="3583" y="1224"/>
                  </a:cubicBezTo>
                  <a:cubicBezTo>
                    <a:pt x="3606" y="1315"/>
                    <a:pt x="4089" y="1375"/>
                    <a:pt x="4082" y="1451"/>
                  </a:cubicBezTo>
                  <a:cubicBezTo>
                    <a:pt x="4075" y="1527"/>
                    <a:pt x="3561" y="1587"/>
                    <a:pt x="3538" y="1678"/>
                  </a:cubicBezTo>
                  <a:cubicBezTo>
                    <a:pt x="3515" y="1769"/>
                    <a:pt x="3984" y="1927"/>
                    <a:pt x="3946" y="1995"/>
                  </a:cubicBezTo>
                  <a:cubicBezTo>
                    <a:pt x="3908" y="2063"/>
                    <a:pt x="3387" y="2003"/>
                    <a:pt x="3311" y="2086"/>
                  </a:cubicBezTo>
                  <a:cubicBezTo>
                    <a:pt x="3235" y="2169"/>
                    <a:pt x="3561" y="2449"/>
                    <a:pt x="3493" y="2494"/>
                  </a:cubicBezTo>
                  <a:cubicBezTo>
                    <a:pt x="3425" y="2539"/>
                    <a:pt x="3016" y="2305"/>
                    <a:pt x="2903" y="2358"/>
                  </a:cubicBezTo>
                  <a:cubicBezTo>
                    <a:pt x="2790" y="2411"/>
                    <a:pt x="2903" y="2789"/>
                    <a:pt x="2812" y="2812"/>
                  </a:cubicBezTo>
                  <a:cubicBezTo>
                    <a:pt x="2721" y="2835"/>
                    <a:pt x="2487" y="2479"/>
                    <a:pt x="2359" y="2494"/>
                  </a:cubicBezTo>
                  <a:cubicBezTo>
                    <a:pt x="2231" y="2509"/>
                    <a:pt x="2147" y="2895"/>
                    <a:pt x="2041" y="2903"/>
                  </a:cubicBezTo>
                  <a:cubicBezTo>
                    <a:pt x="1935" y="2911"/>
                    <a:pt x="1851" y="2555"/>
                    <a:pt x="1723" y="254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6" name="Group 152">
            <a:extLst>
              <a:ext uri="{FF2B5EF4-FFF2-40B4-BE49-F238E27FC236}">
                <a16:creationId xmlns:a16="http://schemas.microsoft.com/office/drawing/2014/main" id="{E7FFBAA9-75A2-4B7E-91E4-B6350A186093}"/>
              </a:ext>
            </a:extLst>
          </p:cNvPr>
          <p:cNvGrpSpPr>
            <a:grpSpLocks/>
          </p:cNvGrpSpPr>
          <p:nvPr/>
        </p:nvGrpSpPr>
        <p:grpSpPr bwMode="auto">
          <a:xfrm>
            <a:off x="2649538" y="1125538"/>
            <a:ext cx="1800225" cy="1303337"/>
            <a:chOff x="1669" y="709"/>
            <a:chExt cx="1134" cy="821"/>
          </a:xfrm>
        </p:grpSpPr>
        <p:sp>
          <p:nvSpPr>
            <p:cNvPr id="21507" name="Freeform 3">
              <a:extLst>
                <a:ext uri="{FF2B5EF4-FFF2-40B4-BE49-F238E27FC236}">
                  <a16:creationId xmlns:a16="http://schemas.microsoft.com/office/drawing/2014/main" id="{92D1B2BB-DB92-4B7D-A80C-1DC4E6721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09"/>
              <a:ext cx="1134" cy="821"/>
            </a:xfrm>
            <a:custGeom>
              <a:avLst/>
              <a:gdLst>
                <a:gd name="T0" fmla="*/ 136 w 4082"/>
                <a:gd name="T1" fmla="*/ 1995 h 2955"/>
                <a:gd name="T2" fmla="*/ 453 w 4082"/>
                <a:gd name="T3" fmla="*/ 2177 h 2955"/>
                <a:gd name="T4" fmla="*/ 590 w 4082"/>
                <a:gd name="T5" fmla="*/ 2494 h 2955"/>
                <a:gd name="T6" fmla="*/ 998 w 4082"/>
                <a:gd name="T7" fmla="*/ 2540 h 2955"/>
                <a:gd name="T8" fmla="*/ 1270 w 4082"/>
                <a:gd name="T9" fmla="*/ 2812 h 2955"/>
                <a:gd name="T10" fmla="*/ 1633 w 4082"/>
                <a:gd name="T11" fmla="*/ 2721 h 2955"/>
                <a:gd name="T12" fmla="*/ 2041 w 4082"/>
                <a:gd name="T13" fmla="*/ 2948 h 2955"/>
                <a:gd name="T14" fmla="*/ 2404 w 4082"/>
                <a:gd name="T15" fmla="*/ 2766 h 2955"/>
                <a:gd name="T16" fmla="*/ 2812 w 4082"/>
                <a:gd name="T17" fmla="*/ 2812 h 2955"/>
                <a:gd name="T18" fmla="*/ 3039 w 4082"/>
                <a:gd name="T19" fmla="*/ 2540 h 2955"/>
                <a:gd name="T20" fmla="*/ 3493 w 4082"/>
                <a:gd name="T21" fmla="*/ 2449 h 2955"/>
                <a:gd name="T22" fmla="*/ 3583 w 4082"/>
                <a:gd name="T23" fmla="*/ 2177 h 2955"/>
                <a:gd name="T24" fmla="*/ 3901 w 4082"/>
                <a:gd name="T25" fmla="*/ 2041 h 2955"/>
                <a:gd name="T26" fmla="*/ 3855 w 4082"/>
                <a:gd name="T27" fmla="*/ 1723 h 2955"/>
                <a:gd name="T28" fmla="*/ 4082 w 4082"/>
                <a:gd name="T29" fmla="*/ 1496 h 2955"/>
                <a:gd name="T30" fmla="*/ 3855 w 4082"/>
                <a:gd name="T31" fmla="*/ 1179 h 2955"/>
                <a:gd name="T32" fmla="*/ 3946 w 4082"/>
                <a:gd name="T33" fmla="*/ 907 h 2955"/>
                <a:gd name="T34" fmla="*/ 3583 w 4082"/>
                <a:gd name="T35" fmla="*/ 725 h 2955"/>
                <a:gd name="T36" fmla="*/ 3447 w 4082"/>
                <a:gd name="T37" fmla="*/ 408 h 2955"/>
                <a:gd name="T38" fmla="*/ 3039 w 4082"/>
                <a:gd name="T39" fmla="*/ 362 h 2955"/>
                <a:gd name="T40" fmla="*/ 2812 w 4082"/>
                <a:gd name="T41" fmla="*/ 136 h 2955"/>
                <a:gd name="T42" fmla="*/ 2404 w 4082"/>
                <a:gd name="T43" fmla="*/ 181 h 2955"/>
                <a:gd name="T44" fmla="*/ 2041 w 4082"/>
                <a:gd name="T45" fmla="*/ 0 h 2955"/>
                <a:gd name="T46" fmla="*/ 1678 w 4082"/>
                <a:gd name="T47" fmla="*/ 181 h 2955"/>
                <a:gd name="T48" fmla="*/ 1270 w 4082"/>
                <a:gd name="T49" fmla="*/ 136 h 2955"/>
                <a:gd name="T50" fmla="*/ 998 w 4082"/>
                <a:gd name="T51" fmla="*/ 362 h 2955"/>
                <a:gd name="T52" fmla="*/ 590 w 4082"/>
                <a:gd name="T53" fmla="*/ 408 h 2955"/>
                <a:gd name="T54" fmla="*/ 499 w 4082"/>
                <a:gd name="T55" fmla="*/ 725 h 2955"/>
                <a:gd name="T56" fmla="*/ 181 w 4082"/>
                <a:gd name="T57" fmla="*/ 861 h 2955"/>
                <a:gd name="T58" fmla="*/ 227 w 4082"/>
                <a:gd name="T59" fmla="*/ 1179 h 2955"/>
                <a:gd name="T60" fmla="*/ 0 w 4082"/>
                <a:gd name="T61" fmla="*/ 1451 h 2955"/>
                <a:gd name="T62" fmla="*/ 227 w 4082"/>
                <a:gd name="T63" fmla="*/ 1723 h 2955"/>
                <a:gd name="T64" fmla="*/ 136 w 4082"/>
                <a:gd name="T65" fmla="*/ 1995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2" h="2955">
                  <a:moveTo>
                    <a:pt x="136" y="1995"/>
                  </a:moveTo>
                  <a:cubicBezTo>
                    <a:pt x="174" y="2071"/>
                    <a:pt x="377" y="2094"/>
                    <a:pt x="453" y="2177"/>
                  </a:cubicBezTo>
                  <a:cubicBezTo>
                    <a:pt x="529" y="2260"/>
                    <a:pt x="499" y="2434"/>
                    <a:pt x="590" y="2494"/>
                  </a:cubicBezTo>
                  <a:cubicBezTo>
                    <a:pt x="681" y="2554"/>
                    <a:pt x="885" y="2487"/>
                    <a:pt x="998" y="2540"/>
                  </a:cubicBezTo>
                  <a:cubicBezTo>
                    <a:pt x="1111" y="2593"/>
                    <a:pt x="1164" y="2782"/>
                    <a:pt x="1270" y="2812"/>
                  </a:cubicBezTo>
                  <a:cubicBezTo>
                    <a:pt x="1376" y="2842"/>
                    <a:pt x="1505" y="2698"/>
                    <a:pt x="1633" y="2721"/>
                  </a:cubicBezTo>
                  <a:cubicBezTo>
                    <a:pt x="1761" y="2744"/>
                    <a:pt x="1913" y="2941"/>
                    <a:pt x="2041" y="2948"/>
                  </a:cubicBezTo>
                  <a:cubicBezTo>
                    <a:pt x="2169" y="2955"/>
                    <a:pt x="2276" y="2789"/>
                    <a:pt x="2404" y="2766"/>
                  </a:cubicBezTo>
                  <a:cubicBezTo>
                    <a:pt x="2532" y="2743"/>
                    <a:pt x="2706" y="2850"/>
                    <a:pt x="2812" y="2812"/>
                  </a:cubicBezTo>
                  <a:cubicBezTo>
                    <a:pt x="2918" y="2774"/>
                    <a:pt x="2925" y="2601"/>
                    <a:pt x="3039" y="2540"/>
                  </a:cubicBezTo>
                  <a:cubicBezTo>
                    <a:pt x="3153" y="2479"/>
                    <a:pt x="3402" y="2509"/>
                    <a:pt x="3493" y="2449"/>
                  </a:cubicBezTo>
                  <a:cubicBezTo>
                    <a:pt x="3584" y="2389"/>
                    <a:pt x="3515" y="2245"/>
                    <a:pt x="3583" y="2177"/>
                  </a:cubicBezTo>
                  <a:cubicBezTo>
                    <a:pt x="3651" y="2109"/>
                    <a:pt x="3856" y="2117"/>
                    <a:pt x="3901" y="2041"/>
                  </a:cubicBezTo>
                  <a:cubicBezTo>
                    <a:pt x="3946" y="1965"/>
                    <a:pt x="3825" y="1814"/>
                    <a:pt x="3855" y="1723"/>
                  </a:cubicBezTo>
                  <a:cubicBezTo>
                    <a:pt x="3885" y="1632"/>
                    <a:pt x="4082" y="1587"/>
                    <a:pt x="4082" y="1496"/>
                  </a:cubicBezTo>
                  <a:cubicBezTo>
                    <a:pt x="4082" y="1405"/>
                    <a:pt x="3878" y="1277"/>
                    <a:pt x="3855" y="1179"/>
                  </a:cubicBezTo>
                  <a:cubicBezTo>
                    <a:pt x="3832" y="1081"/>
                    <a:pt x="3991" y="983"/>
                    <a:pt x="3946" y="907"/>
                  </a:cubicBezTo>
                  <a:cubicBezTo>
                    <a:pt x="3901" y="831"/>
                    <a:pt x="3666" y="808"/>
                    <a:pt x="3583" y="725"/>
                  </a:cubicBezTo>
                  <a:cubicBezTo>
                    <a:pt x="3500" y="642"/>
                    <a:pt x="3538" y="468"/>
                    <a:pt x="3447" y="408"/>
                  </a:cubicBezTo>
                  <a:cubicBezTo>
                    <a:pt x="3356" y="348"/>
                    <a:pt x="3145" y="407"/>
                    <a:pt x="3039" y="362"/>
                  </a:cubicBezTo>
                  <a:cubicBezTo>
                    <a:pt x="2933" y="317"/>
                    <a:pt x="2918" y="166"/>
                    <a:pt x="2812" y="136"/>
                  </a:cubicBezTo>
                  <a:cubicBezTo>
                    <a:pt x="2706" y="106"/>
                    <a:pt x="2532" y="204"/>
                    <a:pt x="2404" y="181"/>
                  </a:cubicBezTo>
                  <a:cubicBezTo>
                    <a:pt x="2276" y="158"/>
                    <a:pt x="2162" y="0"/>
                    <a:pt x="2041" y="0"/>
                  </a:cubicBezTo>
                  <a:cubicBezTo>
                    <a:pt x="1920" y="0"/>
                    <a:pt x="1806" y="158"/>
                    <a:pt x="1678" y="181"/>
                  </a:cubicBezTo>
                  <a:cubicBezTo>
                    <a:pt x="1550" y="204"/>
                    <a:pt x="1383" y="106"/>
                    <a:pt x="1270" y="136"/>
                  </a:cubicBezTo>
                  <a:cubicBezTo>
                    <a:pt x="1157" y="166"/>
                    <a:pt x="1111" y="317"/>
                    <a:pt x="998" y="362"/>
                  </a:cubicBezTo>
                  <a:cubicBezTo>
                    <a:pt x="885" y="407"/>
                    <a:pt x="673" y="348"/>
                    <a:pt x="590" y="408"/>
                  </a:cubicBezTo>
                  <a:cubicBezTo>
                    <a:pt x="507" y="468"/>
                    <a:pt x="567" y="650"/>
                    <a:pt x="499" y="725"/>
                  </a:cubicBezTo>
                  <a:cubicBezTo>
                    <a:pt x="431" y="800"/>
                    <a:pt x="226" y="785"/>
                    <a:pt x="181" y="861"/>
                  </a:cubicBezTo>
                  <a:cubicBezTo>
                    <a:pt x="136" y="937"/>
                    <a:pt x="257" y="1081"/>
                    <a:pt x="227" y="1179"/>
                  </a:cubicBezTo>
                  <a:cubicBezTo>
                    <a:pt x="197" y="1277"/>
                    <a:pt x="0" y="1360"/>
                    <a:pt x="0" y="1451"/>
                  </a:cubicBezTo>
                  <a:cubicBezTo>
                    <a:pt x="0" y="1542"/>
                    <a:pt x="204" y="1632"/>
                    <a:pt x="227" y="1723"/>
                  </a:cubicBezTo>
                  <a:cubicBezTo>
                    <a:pt x="250" y="1814"/>
                    <a:pt x="98" y="1919"/>
                    <a:pt x="136" y="1995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79" name="Freeform 75">
              <a:extLst>
                <a:ext uri="{FF2B5EF4-FFF2-40B4-BE49-F238E27FC236}">
                  <a16:creationId xmlns:a16="http://schemas.microsoft.com/office/drawing/2014/main" id="{347ACC13-4475-4DFC-980D-BBA52978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1669" y="709"/>
              <a:ext cx="1134" cy="821"/>
            </a:xfrm>
            <a:custGeom>
              <a:avLst/>
              <a:gdLst>
                <a:gd name="T0" fmla="*/ 136 w 4082"/>
                <a:gd name="T1" fmla="*/ 1995 h 2955"/>
                <a:gd name="T2" fmla="*/ 453 w 4082"/>
                <a:gd name="T3" fmla="*/ 2177 h 2955"/>
                <a:gd name="T4" fmla="*/ 590 w 4082"/>
                <a:gd name="T5" fmla="*/ 2494 h 2955"/>
                <a:gd name="T6" fmla="*/ 998 w 4082"/>
                <a:gd name="T7" fmla="*/ 2540 h 2955"/>
                <a:gd name="T8" fmla="*/ 1270 w 4082"/>
                <a:gd name="T9" fmla="*/ 2812 h 2955"/>
                <a:gd name="T10" fmla="*/ 1633 w 4082"/>
                <a:gd name="T11" fmla="*/ 2721 h 2955"/>
                <a:gd name="T12" fmla="*/ 2041 w 4082"/>
                <a:gd name="T13" fmla="*/ 2948 h 2955"/>
                <a:gd name="T14" fmla="*/ 2404 w 4082"/>
                <a:gd name="T15" fmla="*/ 2766 h 2955"/>
                <a:gd name="T16" fmla="*/ 2812 w 4082"/>
                <a:gd name="T17" fmla="*/ 2812 h 2955"/>
                <a:gd name="T18" fmla="*/ 3039 w 4082"/>
                <a:gd name="T19" fmla="*/ 2540 h 2955"/>
                <a:gd name="T20" fmla="*/ 3493 w 4082"/>
                <a:gd name="T21" fmla="*/ 2449 h 2955"/>
                <a:gd name="T22" fmla="*/ 3583 w 4082"/>
                <a:gd name="T23" fmla="*/ 2177 h 2955"/>
                <a:gd name="T24" fmla="*/ 3901 w 4082"/>
                <a:gd name="T25" fmla="*/ 2041 h 2955"/>
                <a:gd name="T26" fmla="*/ 3855 w 4082"/>
                <a:gd name="T27" fmla="*/ 1723 h 2955"/>
                <a:gd name="T28" fmla="*/ 4082 w 4082"/>
                <a:gd name="T29" fmla="*/ 1496 h 2955"/>
                <a:gd name="T30" fmla="*/ 3855 w 4082"/>
                <a:gd name="T31" fmla="*/ 1179 h 2955"/>
                <a:gd name="T32" fmla="*/ 3946 w 4082"/>
                <a:gd name="T33" fmla="*/ 907 h 2955"/>
                <a:gd name="T34" fmla="*/ 3583 w 4082"/>
                <a:gd name="T35" fmla="*/ 725 h 2955"/>
                <a:gd name="T36" fmla="*/ 3447 w 4082"/>
                <a:gd name="T37" fmla="*/ 408 h 2955"/>
                <a:gd name="T38" fmla="*/ 3039 w 4082"/>
                <a:gd name="T39" fmla="*/ 362 h 2955"/>
                <a:gd name="T40" fmla="*/ 2812 w 4082"/>
                <a:gd name="T41" fmla="*/ 136 h 2955"/>
                <a:gd name="T42" fmla="*/ 2404 w 4082"/>
                <a:gd name="T43" fmla="*/ 181 h 2955"/>
                <a:gd name="T44" fmla="*/ 2041 w 4082"/>
                <a:gd name="T45" fmla="*/ 0 h 2955"/>
                <a:gd name="T46" fmla="*/ 1678 w 4082"/>
                <a:gd name="T47" fmla="*/ 181 h 2955"/>
                <a:gd name="T48" fmla="*/ 1270 w 4082"/>
                <a:gd name="T49" fmla="*/ 136 h 2955"/>
                <a:gd name="T50" fmla="*/ 998 w 4082"/>
                <a:gd name="T51" fmla="*/ 362 h 2955"/>
                <a:gd name="T52" fmla="*/ 590 w 4082"/>
                <a:gd name="T53" fmla="*/ 408 h 2955"/>
                <a:gd name="T54" fmla="*/ 499 w 4082"/>
                <a:gd name="T55" fmla="*/ 725 h 2955"/>
                <a:gd name="T56" fmla="*/ 181 w 4082"/>
                <a:gd name="T57" fmla="*/ 861 h 2955"/>
                <a:gd name="T58" fmla="*/ 227 w 4082"/>
                <a:gd name="T59" fmla="*/ 1179 h 2955"/>
                <a:gd name="T60" fmla="*/ 0 w 4082"/>
                <a:gd name="T61" fmla="*/ 1451 h 2955"/>
                <a:gd name="T62" fmla="*/ 227 w 4082"/>
                <a:gd name="T63" fmla="*/ 1723 h 2955"/>
                <a:gd name="T64" fmla="*/ 136 w 4082"/>
                <a:gd name="T65" fmla="*/ 1995 h 29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2" h="2955">
                  <a:moveTo>
                    <a:pt x="136" y="1995"/>
                  </a:moveTo>
                  <a:cubicBezTo>
                    <a:pt x="174" y="2071"/>
                    <a:pt x="377" y="2094"/>
                    <a:pt x="453" y="2177"/>
                  </a:cubicBezTo>
                  <a:cubicBezTo>
                    <a:pt x="529" y="2260"/>
                    <a:pt x="499" y="2434"/>
                    <a:pt x="590" y="2494"/>
                  </a:cubicBezTo>
                  <a:cubicBezTo>
                    <a:pt x="681" y="2554"/>
                    <a:pt x="885" y="2487"/>
                    <a:pt x="998" y="2540"/>
                  </a:cubicBezTo>
                  <a:cubicBezTo>
                    <a:pt x="1111" y="2593"/>
                    <a:pt x="1164" y="2782"/>
                    <a:pt x="1270" y="2812"/>
                  </a:cubicBezTo>
                  <a:cubicBezTo>
                    <a:pt x="1376" y="2842"/>
                    <a:pt x="1505" y="2698"/>
                    <a:pt x="1633" y="2721"/>
                  </a:cubicBezTo>
                  <a:cubicBezTo>
                    <a:pt x="1761" y="2744"/>
                    <a:pt x="1913" y="2941"/>
                    <a:pt x="2041" y="2948"/>
                  </a:cubicBezTo>
                  <a:cubicBezTo>
                    <a:pt x="2169" y="2955"/>
                    <a:pt x="2276" y="2789"/>
                    <a:pt x="2404" y="2766"/>
                  </a:cubicBezTo>
                  <a:cubicBezTo>
                    <a:pt x="2532" y="2743"/>
                    <a:pt x="2706" y="2850"/>
                    <a:pt x="2812" y="2812"/>
                  </a:cubicBezTo>
                  <a:cubicBezTo>
                    <a:pt x="2918" y="2774"/>
                    <a:pt x="2925" y="2601"/>
                    <a:pt x="3039" y="2540"/>
                  </a:cubicBezTo>
                  <a:cubicBezTo>
                    <a:pt x="3153" y="2479"/>
                    <a:pt x="3402" y="2509"/>
                    <a:pt x="3493" y="2449"/>
                  </a:cubicBezTo>
                  <a:cubicBezTo>
                    <a:pt x="3584" y="2389"/>
                    <a:pt x="3515" y="2245"/>
                    <a:pt x="3583" y="2177"/>
                  </a:cubicBezTo>
                  <a:cubicBezTo>
                    <a:pt x="3651" y="2109"/>
                    <a:pt x="3856" y="2117"/>
                    <a:pt x="3901" y="2041"/>
                  </a:cubicBezTo>
                  <a:cubicBezTo>
                    <a:pt x="3946" y="1965"/>
                    <a:pt x="3825" y="1814"/>
                    <a:pt x="3855" y="1723"/>
                  </a:cubicBezTo>
                  <a:cubicBezTo>
                    <a:pt x="3885" y="1632"/>
                    <a:pt x="4082" y="1587"/>
                    <a:pt x="4082" y="1496"/>
                  </a:cubicBezTo>
                  <a:cubicBezTo>
                    <a:pt x="4082" y="1405"/>
                    <a:pt x="3878" y="1277"/>
                    <a:pt x="3855" y="1179"/>
                  </a:cubicBezTo>
                  <a:cubicBezTo>
                    <a:pt x="3832" y="1081"/>
                    <a:pt x="3991" y="983"/>
                    <a:pt x="3946" y="907"/>
                  </a:cubicBezTo>
                  <a:cubicBezTo>
                    <a:pt x="3901" y="831"/>
                    <a:pt x="3666" y="808"/>
                    <a:pt x="3583" y="725"/>
                  </a:cubicBezTo>
                  <a:cubicBezTo>
                    <a:pt x="3500" y="642"/>
                    <a:pt x="3538" y="468"/>
                    <a:pt x="3447" y="408"/>
                  </a:cubicBezTo>
                  <a:cubicBezTo>
                    <a:pt x="3356" y="348"/>
                    <a:pt x="3145" y="407"/>
                    <a:pt x="3039" y="362"/>
                  </a:cubicBezTo>
                  <a:cubicBezTo>
                    <a:pt x="2933" y="317"/>
                    <a:pt x="2918" y="166"/>
                    <a:pt x="2812" y="136"/>
                  </a:cubicBezTo>
                  <a:cubicBezTo>
                    <a:pt x="2706" y="106"/>
                    <a:pt x="2532" y="204"/>
                    <a:pt x="2404" y="181"/>
                  </a:cubicBezTo>
                  <a:cubicBezTo>
                    <a:pt x="2276" y="158"/>
                    <a:pt x="2162" y="0"/>
                    <a:pt x="2041" y="0"/>
                  </a:cubicBezTo>
                  <a:cubicBezTo>
                    <a:pt x="1920" y="0"/>
                    <a:pt x="1806" y="158"/>
                    <a:pt x="1678" y="181"/>
                  </a:cubicBezTo>
                  <a:cubicBezTo>
                    <a:pt x="1550" y="204"/>
                    <a:pt x="1383" y="106"/>
                    <a:pt x="1270" y="136"/>
                  </a:cubicBezTo>
                  <a:cubicBezTo>
                    <a:pt x="1157" y="166"/>
                    <a:pt x="1111" y="317"/>
                    <a:pt x="998" y="362"/>
                  </a:cubicBezTo>
                  <a:cubicBezTo>
                    <a:pt x="885" y="407"/>
                    <a:pt x="673" y="348"/>
                    <a:pt x="590" y="408"/>
                  </a:cubicBezTo>
                  <a:cubicBezTo>
                    <a:pt x="507" y="468"/>
                    <a:pt x="567" y="650"/>
                    <a:pt x="499" y="725"/>
                  </a:cubicBezTo>
                  <a:cubicBezTo>
                    <a:pt x="431" y="800"/>
                    <a:pt x="226" y="785"/>
                    <a:pt x="181" y="861"/>
                  </a:cubicBezTo>
                  <a:cubicBezTo>
                    <a:pt x="136" y="937"/>
                    <a:pt x="257" y="1081"/>
                    <a:pt x="227" y="1179"/>
                  </a:cubicBezTo>
                  <a:cubicBezTo>
                    <a:pt x="197" y="1277"/>
                    <a:pt x="0" y="1360"/>
                    <a:pt x="0" y="1451"/>
                  </a:cubicBezTo>
                  <a:cubicBezTo>
                    <a:pt x="0" y="1542"/>
                    <a:pt x="204" y="1632"/>
                    <a:pt x="227" y="1723"/>
                  </a:cubicBezTo>
                  <a:cubicBezTo>
                    <a:pt x="250" y="1814"/>
                    <a:pt x="98" y="1919"/>
                    <a:pt x="136" y="1995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3" name="Group 149">
            <a:extLst>
              <a:ext uri="{FF2B5EF4-FFF2-40B4-BE49-F238E27FC236}">
                <a16:creationId xmlns:a16="http://schemas.microsoft.com/office/drawing/2014/main" id="{D1B7435C-FB95-4F23-8691-77B0CCF09951}"/>
              </a:ext>
            </a:extLst>
          </p:cNvPr>
          <p:cNvGrpSpPr>
            <a:grpSpLocks/>
          </p:cNvGrpSpPr>
          <p:nvPr/>
        </p:nvGrpSpPr>
        <p:grpSpPr bwMode="auto">
          <a:xfrm>
            <a:off x="4160838" y="260350"/>
            <a:ext cx="2089150" cy="1512888"/>
            <a:chOff x="2621" y="164"/>
            <a:chExt cx="1316" cy="953"/>
          </a:xfrm>
        </p:grpSpPr>
        <p:sp>
          <p:nvSpPr>
            <p:cNvPr id="21508" name="Freeform 4">
              <a:extLst>
                <a:ext uri="{FF2B5EF4-FFF2-40B4-BE49-F238E27FC236}">
                  <a16:creationId xmlns:a16="http://schemas.microsoft.com/office/drawing/2014/main" id="{FCAD338F-FCC0-4760-BDF9-D44DA2223F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64"/>
              <a:ext cx="1316" cy="953"/>
            </a:xfrm>
            <a:custGeom>
              <a:avLst/>
              <a:gdLst>
                <a:gd name="T0" fmla="*/ 171 w 4120"/>
                <a:gd name="T1" fmla="*/ 2008 h 2982"/>
                <a:gd name="T2" fmla="*/ 488 w 4120"/>
                <a:gd name="T3" fmla="*/ 2190 h 2982"/>
                <a:gd name="T4" fmla="*/ 625 w 4120"/>
                <a:gd name="T5" fmla="*/ 2507 h 2982"/>
                <a:gd name="T6" fmla="*/ 1033 w 4120"/>
                <a:gd name="T7" fmla="*/ 2553 h 2982"/>
                <a:gd name="T8" fmla="*/ 1305 w 4120"/>
                <a:gd name="T9" fmla="*/ 2825 h 2982"/>
                <a:gd name="T10" fmla="*/ 1668 w 4120"/>
                <a:gd name="T11" fmla="*/ 2734 h 2982"/>
                <a:gd name="T12" fmla="*/ 2076 w 4120"/>
                <a:gd name="T13" fmla="*/ 2961 h 2982"/>
                <a:gd name="T14" fmla="*/ 2439 w 4120"/>
                <a:gd name="T15" fmla="*/ 2779 h 2982"/>
                <a:gd name="T16" fmla="*/ 2847 w 4120"/>
                <a:gd name="T17" fmla="*/ 2825 h 2982"/>
                <a:gd name="T18" fmla="*/ 3074 w 4120"/>
                <a:gd name="T19" fmla="*/ 2553 h 2982"/>
                <a:gd name="T20" fmla="*/ 3528 w 4120"/>
                <a:gd name="T21" fmla="*/ 2462 h 2982"/>
                <a:gd name="T22" fmla="*/ 3618 w 4120"/>
                <a:gd name="T23" fmla="*/ 2190 h 2982"/>
                <a:gd name="T24" fmla="*/ 3936 w 4120"/>
                <a:gd name="T25" fmla="*/ 2054 h 2982"/>
                <a:gd name="T26" fmla="*/ 3890 w 4120"/>
                <a:gd name="T27" fmla="*/ 1736 h 2982"/>
                <a:gd name="T28" fmla="*/ 4117 w 4120"/>
                <a:gd name="T29" fmla="*/ 1509 h 2982"/>
                <a:gd name="T30" fmla="*/ 3890 w 4120"/>
                <a:gd name="T31" fmla="*/ 1192 h 2982"/>
                <a:gd name="T32" fmla="*/ 3976 w 4120"/>
                <a:gd name="T33" fmla="*/ 864 h 2982"/>
                <a:gd name="T34" fmla="*/ 3618 w 4120"/>
                <a:gd name="T35" fmla="*/ 738 h 2982"/>
                <a:gd name="T36" fmla="*/ 3482 w 4120"/>
                <a:gd name="T37" fmla="*/ 421 h 2982"/>
                <a:gd name="T38" fmla="*/ 3074 w 4120"/>
                <a:gd name="T39" fmla="*/ 375 h 2982"/>
                <a:gd name="T40" fmla="*/ 2847 w 4120"/>
                <a:gd name="T41" fmla="*/ 149 h 2982"/>
                <a:gd name="T42" fmla="*/ 2439 w 4120"/>
                <a:gd name="T43" fmla="*/ 194 h 2982"/>
                <a:gd name="T44" fmla="*/ 2076 w 4120"/>
                <a:gd name="T45" fmla="*/ 13 h 2982"/>
                <a:gd name="T46" fmla="*/ 1713 w 4120"/>
                <a:gd name="T47" fmla="*/ 194 h 2982"/>
                <a:gd name="T48" fmla="*/ 1284 w 4120"/>
                <a:gd name="T49" fmla="*/ 100 h 2982"/>
                <a:gd name="T50" fmla="*/ 1033 w 4120"/>
                <a:gd name="T51" fmla="*/ 375 h 2982"/>
                <a:gd name="T52" fmla="*/ 616 w 4120"/>
                <a:gd name="T53" fmla="*/ 396 h 2982"/>
                <a:gd name="T54" fmla="*/ 534 w 4120"/>
                <a:gd name="T55" fmla="*/ 738 h 2982"/>
                <a:gd name="T56" fmla="*/ 216 w 4120"/>
                <a:gd name="T57" fmla="*/ 874 h 2982"/>
                <a:gd name="T58" fmla="*/ 262 w 4120"/>
                <a:gd name="T59" fmla="*/ 1192 h 2982"/>
                <a:gd name="T60" fmla="*/ 35 w 4120"/>
                <a:gd name="T61" fmla="*/ 1464 h 2982"/>
                <a:gd name="T62" fmla="*/ 262 w 4120"/>
                <a:gd name="T63" fmla="*/ 1736 h 2982"/>
                <a:gd name="T64" fmla="*/ 171 w 4120"/>
                <a:gd name="T65" fmla="*/ 2008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20" h="2982">
                  <a:moveTo>
                    <a:pt x="171" y="2008"/>
                  </a:moveTo>
                  <a:cubicBezTo>
                    <a:pt x="204" y="2208"/>
                    <a:pt x="476" y="2172"/>
                    <a:pt x="488" y="2190"/>
                  </a:cubicBezTo>
                  <a:cubicBezTo>
                    <a:pt x="492" y="2196"/>
                    <a:pt x="434" y="2370"/>
                    <a:pt x="625" y="2507"/>
                  </a:cubicBezTo>
                  <a:cubicBezTo>
                    <a:pt x="799" y="2638"/>
                    <a:pt x="1009" y="2541"/>
                    <a:pt x="1033" y="2553"/>
                  </a:cubicBezTo>
                  <a:cubicBezTo>
                    <a:pt x="1064" y="2564"/>
                    <a:pt x="1047" y="2762"/>
                    <a:pt x="1305" y="2825"/>
                  </a:cubicBezTo>
                  <a:cubicBezTo>
                    <a:pt x="1527" y="2898"/>
                    <a:pt x="1632" y="2716"/>
                    <a:pt x="1668" y="2734"/>
                  </a:cubicBezTo>
                  <a:cubicBezTo>
                    <a:pt x="1696" y="2728"/>
                    <a:pt x="1771" y="2962"/>
                    <a:pt x="2076" y="2961"/>
                  </a:cubicBezTo>
                  <a:cubicBezTo>
                    <a:pt x="2327" y="2982"/>
                    <a:pt x="2408" y="2792"/>
                    <a:pt x="2439" y="2779"/>
                  </a:cubicBezTo>
                  <a:cubicBezTo>
                    <a:pt x="2456" y="2768"/>
                    <a:pt x="2611" y="2930"/>
                    <a:pt x="2847" y="2825"/>
                  </a:cubicBezTo>
                  <a:cubicBezTo>
                    <a:pt x="3055" y="2734"/>
                    <a:pt x="3068" y="2576"/>
                    <a:pt x="3074" y="2553"/>
                  </a:cubicBezTo>
                  <a:cubicBezTo>
                    <a:pt x="3104" y="2548"/>
                    <a:pt x="3311" y="2630"/>
                    <a:pt x="3528" y="2462"/>
                  </a:cubicBezTo>
                  <a:cubicBezTo>
                    <a:pt x="3671" y="2350"/>
                    <a:pt x="3608" y="2224"/>
                    <a:pt x="3618" y="2190"/>
                  </a:cubicBezTo>
                  <a:cubicBezTo>
                    <a:pt x="3640" y="2168"/>
                    <a:pt x="3827" y="2226"/>
                    <a:pt x="3936" y="2054"/>
                  </a:cubicBezTo>
                  <a:cubicBezTo>
                    <a:pt x="4019" y="1894"/>
                    <a:pt x="3884" y="1752"/>
                    <a:pt x="3890" y="1736"/>
                  </a:cubicBezTo>
                  <a:cubicBezTo>
                    <a:pt x="3892" y="1704"/>
                    <a:pt x="4120" y="1720"/>
                    <a:pt x="4117" y="1509"/>
                  </a:cubicBezTo>
                  <a:cubicBezTo>
                    <a:pt x="4112" y="1240"/>
                    <a:pt x="3895" y="1214"/>
                    <a:pt x="3890" y="1192"/>
                  </a:cubicBezTo>
                  <a:cubicBezTo>
                    <a:pt x="3880" y="1164"/>
                    <a:pt x="4063" y="1028"/>
                    <a:pt x="3976" y="864"/>
                  </a:cubicBezTo>
                  <a:cubicBezTo>
                    <a:pt x="3827" y="636"/>
                    <a:pt x="3628" y="736"/>
                    <a:pt x="3618" y="738"/>
                  </a:cubicBezTo>
                  <a:cubicBezTo>
                    <a:pt x="3604" y="716"/>
                    <a:pt x="3668" y="556"/>
                    <a:pt x="3482" y="421"/>
                  </a:cubicBezTo>
                  <a:cubicBezTo>
                    <a:pt x="3292" y="268"/>
                    <a:pt x="3104" y="380"/>
                    <a:pt x="3074" y="375"/>
                  </a:cubicBezTo>
                  <a:cubicBezTo>
                    <a:pt x="3040" y="360"/>
                    <a:pt x="3052" y="220"/>
                    <a:pt x="2847" y="149"/>
                  </a:cubicBezTo>
                  <a:cubicBezTo>
                    <a:pt x="2620" y="68"/>
                    <a:pt x="2468" y="192"/>
                    <a:pt x="2439" y="194"/>
                  </a:cubicBezTo>
                  <a:cubicBezTo>
                    <a:pt x="2400" y="180"/>
                    <a:pt x="2276" y="12"/>
                    <a:pt x="2076" y="13"/>
                  </a:cubicBezTo>
                  <a:cubicBezTo>
                    <a:pt x="1836" y="0"/>
                    <a:pt x="1732" y="204"/>
                    <a:pt x="1713" y="194"/>
                  </a:cubicBezTo>
                  <a:cubicBezTo>
                    <a:pt x="1676" y="204"/>
                    <a:pt x="1503" y="35"/>
                    <a:pt x="1284" y="100"/>
                  </a:cubicBezTo>
                  <a:cubicBezTo>
                    <a:pt x="1058" y="166"/>
                    <a:pt x="1036" y="372"/>
                    <a:pt x="1033" y="375"/>
                  </a:cubicBezTo>
                  <a:cubicBezTo>
                    <a:pt x="1004" y="384"/>
                    <a:pt x="819" y="235"/>
                    <a:pt x="616" y="396"/>
                  </a:cubicBezTo>
                  <a:cubicBezTo>
                    <a:pt x="413" y="557"/>
                    <a:pt x="522" y="750"/>
                    <a:pt x="534" y="738"/>
                  </a:cubicBezTo>
                  <a:cubicBezTo>
                    <a:pt x="528" y="744"/>
                    <a:pt x="332" y="664"/>
                    <a:pt x="216" y="874"/>
                  </a:cubicBezTo>
                  <a:cubicBezTo>
                    <a:pt x="112" y="1056"/>
                    <a:pt x="268" y="1192"/>
                    <a:pt x="262" y="1192"/>
                  </a:cubicBezTo>
                  <a:cubicBezTo>
                    <a:pt x="254" y="1186"/>
                    <a:pt x="75" y="1260"/>
                    <a:pt x="35" y="1464"/>
                  </a:cubicBezTo>
                  <a:cubicBezTo>
                    <a:pt x="0" y="1648"/>
                    <a:pt x="248" y="1712"/>
                    <a:pt x="262" y="1736"/>
                  </a:cubicBezTo>
                  <a:cubicBezTo>
                    <a:pt x="264" y="1748"/>
                    <a:pt x="139" y="1816"/>
                    <a:pt x="171" y="2008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0" name="Freeform 76">
              <a:extLst>
                <a:ext uri="{FF2B5EF4-FFF2-40B4-BE49-F238E27FC236}">
                  <a16:creationId xmlns:a16="http://schemas.microsoft.com/office/drawing/2014/main" id="{90616F2B-79DD-4360-B6EF-DBE25AEEE658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1" y="164"/>
              <a:ext cx="1316" cy="953"/>
            </a:xfrm>
            <a:custGeom>
              <a:avLst/>
              <a:gdLst>
                <a:gd name="T0" fmla="*/ 171 w 4120"/>
                <a:gd name="T1" fmla="*/ 2008 h 2982"/>
                <a:gd name="T2" fmla="*/ 488 w 4120"/>
                <a:gd name="T3" fmla="*/ 2190 h 2982"/>
                <a:gd name="T4" fmla="*/ 625 w 4120"/>
                <a:gd name="T5" fmla="*/ 2507 h 2982"/>
                <a:gd name="T6" fmla="*/ 1033 w 4120"/>
                <a:gd name="T7" fmla="*/ 2553 h 2982"/>
                <a:gd name="T8" fmla="*/ 1305 w 4120"/>
                <a:gd name="T9" fmla="*/ 2825 h 2982"/>
                <a:gd name="T10" fmla="*/ 1668 w 4120"/>
                <a:gd name="T11" fmla="*/ 2734 h 2982"/>
                <a:gd name="T12" fmla="*/ 2076 w 4120"/>
                <a:gd name="T13" fmla="*/ 2961 h 2982"/>
                <a:gd name="T14" fmla="*/ 2439 w 4120"/>
                <a:gd name="T15" fmla="*/ 2779 h 2982"/>
                <a:gd name="T16" fmla="*/ 2847 w 4120"/>
                <a:gd name="T17" fmla="*/ 2825 h 2982"/>
                <a:gd name="T18" fmla="*/ 3074 w 4120"/>
                <a:gd name="T19" fmla="*/ 2553 h 2982"/>
                <a:gd name="T20" fmla="*/ 3528 w 4120"/>
                <a:gd name="T21" fmla="*/ 2462 h 2982"/>
                <a:gd name="T22" fmla="*/ 3618 w 4120"/>
                <a:gd name="T23" fmla="*/ 2190 h 2982"/>
                <a:gd name="T24" fmla="*/ 3936 w 4120"/>
                <a:gd name="T25" fmla="*/ 2054 h 2982"/>
                <a:gd name="T26" fmla="*/ 3890 w 4120"/>
                <a:gd name="T27" fmla="*/ 1736 h 2982"/>
                <a:gd name="T28" fmla="*/ 4117 w 4120"/>
                <a:gd name="T29" fmla="*/ 1509 h 2982"/>
                <a:gd name="T30" fmla="*/ 3890 w 4120"/>
                <a:gd name="T31" fmla="*/ 1192 h 2982"/>
                <a:gd name="T32" fmla="*/ 3976 w 4120"/>
                <a:gd name="T33" fmla="*/ 864 h 2982"/>
                <a:gd name="T34" fmla="*/ 3618 w 4120"/>
                <a:gd name="T35" fmla="*/ 738 h 2982"/>
                <a:gd name="T36" fmla="*/ 3482 w 4120"/>
                <a:gd name="T37" fmla="*/ 421 h 2982"/>
                <a:gd name="T38" fmla="*/ 3074 w 4120"/>
                <a:gd name="T39" fmla="*/ 375 h 2982"/>
                <a:gd name="T40" fmla="*/ 2847 w 4120"/>
                <a:gd name="T41" fmla="*/ 149 h 2982"/>
                <a:gd name="T42" fmla="*/ 2439 w 4120"/>
                <a:gd name="T43" fmla="*/ 194 h 2982"/>
                <a:gd name="T44" fmla="*/ 2076 w 4120"/>
                <a:gd name="T45" fmla="*/ 13 h 2982"/>
                <a:gd name="T46" fmla="*/ 1713 w 4120"/>
                <a:gd name="T47" fmla="*/ 194 h 2982"/>
                <a:gd name="T48" fmla="*/ 1284 w 4120"/>
                <a:gd name="T49" fmla="*/ 100 h 2982"/>
                <a:gd name="T50" fmla="*/ 1033 w 4120"/>
                <a:gd name="T51" fmla="*/ 375 h 2982"/>
                <a:gd name="T52" fmla="*/ 616 w 4120"/>
                <a:gd name="T53" fmla="*/ 396 h 2982"/>
                <a:gd name="T54" fmla="*/ 534 w 4120"/>
                <a:gd name="T55" fmla="*/ 738 h 2982"/>
                <a:gd name="T56" fmla="*/ 216 w 4120"/>
                <a:gd name="T57" fmla="*/ 874 h 2982"/>
                <a:gd name="T58" fmla="*/ 262 w 4120"/>
                <a:gd name="T59" fmla="*/ 1192 h 2982"/>
                <a:gd name="T60" fmla="*/ 35 w 4120"/>
                <a:gd name="T61" fmla="*/ 1464 h 2982"/>
                <a:gd name="T62" fmla="*/ 262 w 4120"/>
                <a:gd name="T63" fmla="*/ 1736 h 2982"/>
                <a:gd name="T64" fmla="*/ 171 w 4120"/>
                <a:gd name="T65" fmla="*/ 2008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20" h="2982">
                  <a:moveTo>
                    <a:pt x="171" y="2008"/>
                  </a:moveTo>
                  <a:cubicBezTo>
                    <a:pt x="204" y="2208"/>
                    <a:pt x="476" y="2172"/>
                    <a:pt x="488" y="2190"/>
                  </a:cubicBezTo>
                  <a:cubicBezTo>
                    <a:pt x="492" y="2196"/>
                    <a:pt x="434" y="2370"/>
                    <a:pt x="625" y="2507"/>
                  </a:cubicBezTo>
                  <a:cubicBezTo>
                    <a:pt x="799" y="2638"/>
                    <a:pt x="1009" y="2541"/>
                    <a:pt x="1033" y="2553"/>
                  </a:cubicBezTo>
                  <a:cubicBezTo>
                    <a:pt x="1064" y="2564"/>
                    <a:pt x="1047" y="2762"/>
                    <a:pt x="1305" y="2825"/>
                  </a:cubicBezTo>
                  <a:cubicBezTo>
                    <a:pt x="1527" y="2898"/>
                    <a:pt x="1632" y="2716"/>
                    <a:pt x="1668" y="2734"/>
                  </a:cubicBezTo>
                  <a:cubicBezTo>
                    <a:pt x="1696" y="2728"/>
                    <a:pt x="1771" y="2962"/>
                    <a:pt x="2076" y="2961"/>
                  </a:cubicBezTo>
                  <a:cubicBezTo>
                    <a:pt x="2327" y="2982"/>
                    <a:pt x="2408" y="2792"/>
                    <a:pt x="2439" y="2779"/>
                  </a:cubicBezTo>
                  <a:cubicBezTo>
                    <a:pt x="2456" y="2768"/>
                    <a:pt x="2611" y="2930"/>
                    <a:pt x="2847" y="2825"/>
                  </a:cubicBezTo>
                  <a:cubicBezTo>
                    <a:pt x="3055" y="2734"/>
                    <a:pt x="3068" y="2576"/>
                    <a:pt x="3074" y="2553"/>
                  </a:cubicBezTo>
                  <a:cubicBezTo>
                    <a:pt x="3104" y="2548"/>
                    <a:pt x="3311" y="2630"/>
                    <a:pt x="3528" y="2462"/>
                  </a:cubicBezTo>
                  <a:cubicBezTo>
                    <a:pt x="3671" y="2350"/>
                    <a:pt x="3608" y="2224"/>
                    <a:pt x="3618" y="2190"/>
                  </a:cubicBezTo>
                  <a:cubicBezTo>
                    <a:pt x="3640" y="2168"/>
                    <a:pt x="3827" y="2226"/>
                    <a:pt x="3936" y="2054"/>
                  </a:cubicBezTo>
                  <a:cubicBezTo>
                    <a:pt x="4019" y="1894"/>
                    <a:pt x="3884" y="1752"/>
                    <a:pt x="3890" y="1736"/>
                  </a:cubicBezTo>
                  <a:cubicBezTo>
                    <a:pt x="3892" y="1704"/>
                    <a:pt x="4120" y="1720"/>
                    <a:pt x="4117" y="1509"/>
                  </a:cubicBezTo>
                  <a:cubicBezTo>
                    <a:pt x="4112" y="1240"/>
                    <a:pt x="3895" y="1214"/>
                    <a:pt x="3890" y="1192"/>
                  </a:cubicBezTo>
                  <a:cubicBezTo>
                    <a:pt x="3880" y="1164"/>
                    <a:pt x="4063" y="1028"/>
                    <a:pt x="3976" y="864"/>
                  </a:cubicBezTo>
                  <a:cubicBezTo>
                    <a:pt x="3827" y="636"/>
                    <a:pt x="3628" y="736"/>
                    <a:pt x="3618" y="738"/>
                  </a:cubicBezTo>
                  <a:cubicBezTo>
                    <a:pt x="3604" y="716"/>
                    <a:pt x="3668" y="556"/>
                    <a:pt x="3482" y="421"/>
                  </a:cubicBezTo>
                  <a:cubicBezTo>
                    <a:pt x="3292" y="268"/>
                    <a:pt x="3104" y="380"/>
                    <a:pt x="3074" y="375"/>
                  </a:cubicBezTo>
                  <a:cubicBezTo>
                    <a:pt x="3040" y="360"/>
                    <a:pt x="3052" y="220"/>
                    <a:pt x="2847" y="149"/>
                  </a:cubicBezTo>
                  <a:cubicBezTo>
                    <a:pt x="2620" y="68"/>
                    <a:pt x="2468" y="192"/>
                    <a:pt x="2439" y="194"/>
                  </a:cubicBezTo>
                  <a:cubicBezTo>
                    <a:pt x="2400" y="180"/>
                    <a:pt x="2276" y="12"/>
                    <a:pt x="2076" y="13"/>
                  </a:cubicBezTo>
                  <a:cubicBezTo>
                    <a:pt x="1836" y="0"/>
                    <a:pt x="1732" y="204"/>
                    <a:pt x="1713" y="194"/>
                  </a:cubicBezTo>
                  <a:cubicBezTo>
                    <a:pt x="1676" y="204"/>
                    <a:pt x="1503" y="35"/>
                    <a:pt x="1284" y="100"/>
                  </a:cubicBezTo>
                  <a:cubicBezTo>
                    <a:pt x="1058" y="166"/>
                    <a:pt x="1036" y="372"/>
                    <a:pt x="1033" y="375"/>
                  </a:cubicBezTo>
                  <a:cubicBezTo>
                    <a:pt x="1004" y="384"/>
                    <a:pt x="819" y="235"/>
                    <a:pt x="616" y="396"/>
                  </a:cubicBezTo>
                  <a:cubicBezTo>
                    <a:pt x="413" y="557"/>
                    <a:pt x="522" y="750"/>
                    <a:pt x="534" y="738"/>
                  </a:cubicBezTo>
                  <a:cubicBezTo>
                    <a:pt x="528" y="744"/>
                    <a:pt x="332" y="664"/>
                    <a:pt x="216" y="874"/>
                  </a:cubicBezTo>
                  <a:cubicBezTo>
                    <a:pt x="112" y="1056"/>
                    <a:pt x="268" y="1192"/>
                    <a:pt x="262" y="1192"/>
                  </a:cubicBezTo>
                  <a:cubicBezTo>
                    <a:pt x="254" y="1186"/>
                    <a:pt x="75" y="1260"/>
                    <a:pt x="35" y="1464"/>
                  </a:cubicBezTo>
                  <a:cubicBezTo>
                    <a:pt x="0" y="1648"/>
                    <a:pt x="248" y="1712"/>
                    <a:pt x="262" y="1736"/>
                  </a:cubicBezTo>
                  <a:cubicBezTo>
                    <a:pt x="264" y="1748"/>
                    <a:pt x="139" y="1816"/>
                    <a:pt x="171" y="2008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2" name="Group 148">
            <a:extLst>
              <a:ext uri="{FF2B5EF4-FFF2-40B4-BE49-F238E27FC236}">
                <a16:creationId xmlns:a16="http://schemas.microsoft.com/office/drawing/2014/main" id="{99DDCD34-D911-4BBB-997E-6B4AC41C5218}"/>
              </a:ext>
            </a:extLst>
          </p:cNvPr>
          <p:cNvGrpSpPr>
            <a:grpSpLocks/>
          </p:cNvGrpSpPr>
          <p:nvPr/>
        </p:nvGrpSpPr>
        <p:grpSpPr bwMode="auto">
          <a:xfrm>
            <a:off x="2576513" y="260350"/>
            <a:ext cx="1366837" cy="846138"/>
            <a:chOff x="1623" y="164"/>
            <a:chExt cx="861" cy="533"/>
          </a:xfrm>
        </p:grpSpPr>
        <p:sp>
          <p:nvSpPr>
            <p:cNvPr id="21509" name="Freeform 5">
              <a:extLst>
                <a:ext uri="{FF2B5EF4-FFF2-40B4-BE49-F238E27FC236}">
                  <a16:creationId xmlns:a16="http://schemas.microsoft.com/office/drawing/2014/main" id="{9CF35463-659D-4351-ACF4-3E187D5AAA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64"/>
              <a:ext cx="861" cy="533"/>
            </a:xfrm>
            <a:custGeom>
              <a:avLst/>
              <a:gdLst>
                <a:gd name="T0" fmla="*/ 0 w 3810"/>
                <a:gd name="T1" fmla="*/ 1179 h 2358"/>
                <a:gd name="T2" fmla="*/ 544 w 3810"/>
                <a:gd name="T3" fmla="*/ 1496 h 2358"/>
                <a:gd name="T4" fmla="*/ 589 w 3810"/>
                <a:gd name="T5" fmla="*/ 2041 h 2358"/>
                <a:gd name="T6" fmla="*/ 1360 w 3810"/>
                <a:gd name="T7" fmla="*/ 1995 h 2358"/>
                <a:gd name="T8" fmla="*/ 1905 w 3810"/>
                <a:gd name="T9" fmla="*/ 2358 h 2358"/>
                <a:gd name="T10" fmla="*/ 2449 w 3810"/>
                <a:gd name="T11" fmla="*/ 1995 h 2358"/>
                <a:gd name="T12" fmla="*/ 3265 w 3810"/>
                <a:gd name="T13" fmla="*/ 1995 h 2358"/>
                <a:gd name="T14" fmla="*/ 3265 w 3810"/>
                <a:gd name="T15" fmla="*/ 1496 h 2358"/>
                <a:gd name="T16" fmla="*/ 3810 w 3810"/>
                <a:gd name="T17" fmla="*/ 1179 h 2358"/>
                <a:gd name="T18" fmla="*/ 3265 w 3810"/>
                <a:gd name="T19" fmla="*/ 816 h 2358"/>
                <a:gd name="T20" fmla="*/ 3265 w 3810"/>
                <a:gd name="T21" fmla="*/ 362 h 2358"/>
                <a:gd name="T22" fmla="*/ 2449 w 3810"/>
                <a:gd name="T23" fmla="*/ 362 h 2358"/>
                <a:gd name="T24" fmla="*/ 1905 w 3810"/>
                <a:gd name="T25" fmla="*/ 0 h 2358"/>
                <a:gd name="T26" fmla="*/ 1360 w 3810"/>
                <a:gd name="T27" fmla="*/ 362 h 2358"/>
                <a:gd name="T28" fmla="*/ 544 w 3810"/>
                <a:gd name="T29" fmla="*/ 362 h 2358"/>
                <a:gd name="T30" fmla="*/ 544 w 3810"/>
                <a:gd name="T31" fmla="*/ 861 h 2358"/>
                <a:gd name="T32" fmla="*/ 0 w 3810"/>
                <a:gd name="T33" fmla="*/ 1179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0" h="2358">
                  <a:moveTo>
                    <a:pt x="0" y="1179"/>
                  </a:moveTo>
                  <a:cubicBezTo>
                    <a:pt x="0" y="1285"/>
                    <a:pt x="446" y="1352"/>
                    <a:pt x="544" y="1496"/>
                  </a:cubicBezTo>
                  <a:cubicBezTo>
                    <a:pt x="642" y="1640"/>
                    <a:pt x="453" y="1958"/>
                    <a:pt x="589" y="2041"/>
                  </a:cubicBezTo>
                  <a:cubicBezTo>
                    <a:pt x="725" y="2124"/>
                    <a:pt x="1141" y="1942"/>
                    <a:pt x="1360" y="1995"/>
                  </a:cubicBezTo>
                  <a:cubicBezTo>
                    <a:pt x="1579" y="2048"/>
                    <a:pt x="1724" y="2358"/>
                    <a:pt x="1905" y="2358"/>
                  </a:cubicBezTo>
                  <a:cubicBezTo>
                    <a:pt x="2086" y="2358"/>
                    <a:pt x="2222" y="2056"/>
                    <a:pt x="2449" y="1995"/>
                  </a:cubicBezTo>
                  <a:cubicBezTo>
                    <a:pt x="2676" y="1934"/>
                    <a:pt x="3129" y="2078"/>
                    <a:pt x="3265" y="1995"/>
                  </a:cubicBezTo>
                  <a:cubicBezTo>
                    <a:pt x="3401" y="1912"/>
                    <a:pt x="3174" y="1632"/>
                    <a:pt x="3265" y="1496"/>
                  </a:cubicBezTo>
                  <a:cubicBezTo>
                    <a:pt x="3356" y="1360"/>
                    <a:pt x="3810" y="1292"/>
                    <a:pt x="3810" y="1179"/>
                  </a:cubicBezTo>
                  <a:cubicBezTo>
                    <a:pt x="3810" y="1066"/>
                    <a:pt x="3356" y="952"/>
                    <a:pt x="3265" y="816"/>
                  </a:cubicBezTo>
                  <a:cubicBezTo>
                    <a:pt x="3174" y="680"/>
                    <a:pt x="3401" y="438"/>
                    <a:pt x="3265" y="362"/>
                  </a:cubicBezTo>
                  <a:cubicBezTo>
                    <a:pt x="3129" y="286"/>
                    <a:pt x="2676" y="422"/>
                    <a:pt x="2449" y="362"/>
                  </a:cubicBezTo>
                  <a:cubicBezTo>
                    <a:pt x="2222" y="302"/>
                    <a:pt x="2086" y="0"/>
                    <a:pt x="1905" y="0"/>
                  </a:cubicBezTo>
                  <a:cubicBezTo>
                    <a:pt x="1724" y="0"/>
                    <a:pt x="1587" y="302"/>
                    <a:pt x="1360" y="362"/>
                  </a:cubicBezTo>
                  <a:cubicBezTo>
                    <a:pt x="1133" y="422"/>
                    <a:pt x="680" y="279"/>
                    <a:pt x="544" y="362"/>
                  </a:cubicBezTo>
                  <a:cubicBezTo>
                    <a:pt x="408" y="445"/>
                    <a:pt x="627" y="725"/>
                    <a:pt x="544" y="861"/>
                  </a:cubicBezTo>
                  <a:cubicBezTo>
                    <a:pt x="461" y="997"/>
                    <a:pt x="0" y="1073"/>
                    <a:pt x="0" y="1179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1" name="Freeform 77">
              <a:extLst>
                <a:ext uri="{FF2B5EF4-FFF2-40B4-BE49-F238E27FC236}">
                  <a16:creationId xmlns:a16="http://schemas.microsoft.com/office/drawing/2014/main" id="{18178B0A-4EE7-4285-A550-B7C9674531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23" y="164"/>
              <a:ext cx="861" cy="533"/>
            </a:xfrm>
            <a:custGeom>
              <a:avLst/>
              <a:gdLst>
                <a:gd name="T0" fmla="*/ 0 w 3810"/>
                <a:gd name="T1" fmla="*/ 1179 h 2358"/>
                <a:gd name="T2" fmla="*/ 544 w 3810"/>
                <a:gd name="T3" fmla="*/ 1496 h 2358"/>
                <a:gd name="T4" fmla="*/ 589 w 3810"/>
                <a:gd name="T5" fmla="*/ 2041 h 2358"/>
                <a:gd name="T6" fmla="*/ 1360 w 3810"/>
                <a:gd name="T7" fmla="*/ 1995 h 2358"/>
                <a:gd name="T8" fmla="*/ 1905 w 3810"/>
                <a:gd name="T9" fmla="*/ 2358 h 2358"/>
                <a:gd name="T10" fmla="*/ 2449 w 3810"/>
                <a:gd name="T11" fmla="*/ 1995 h 2358"/>
                <a:gd name="T12" fmla="*/ 3265 w 3810"/>
                <a:gd name="T13" fmla="*/ 1995 h 2358"/>
                <a:gd name="T14" fmla="*/ 3265 w 3810"/>
                <a:gd name="T15" fmla="*/ 1496 h 2358"/>
                <a:gd name="T16" fmla="*/ 3810 w 3810"/>
                <a:gd name="T17" fmla="*/ 1179 h 2358"/>
                <a:gd name="T18" fmla="*/ 3265 w 3810"/>
                <a:gd name="T19" fmla="*/ 816 h 2358"/>
                <a:gd name="T20" fmla="*/ 3265 w 3810"/>
                <a:gd name="T21" fmla="*/ 362 h 2358"/>
                <a:gd name="T22" fmla="*/ 2449 w 3810"/>
                <a:gd name="T23" fmla="*/ 362 h 2358"/>
                <a:gd name="T24" fmla="*/ 1905 w 3810"/>
                <a:gd name="T25" fmla="*/ 0 h 2358"/>
                <a:gd name="T26" fmla="*/ 1360 w 3810"/>
                <a:gd name="T27" fmla="*/ 362 h 2358"/>
                <a:gd name="T28" fmla="*/ 544 w 3810"/>
                <a:gd name="T29" fmla="*/ 362 h 2358"/>
                <a:gd name="T30" fmla="*/ 544 w 3810"/>
                <a:gd name="T31" fmla="*/ 861 h 2358"/>
                <a:gd name="T32" fmla="*/ 0 w 3810"/>
                <a:gd name="T33" fmla="*/ 1179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0" h="2358">
                  <a:moveTo>
                    <a:pt x="0" y="1179"/>
                  </a:moveTo>
                  <a:cubicBezTo>
                    <a:pt x="0" y="1285"/>
                    <a:pt x="446" y="1352"/>
                    <a:pt x="544" y="1496"/>
                  </a:cubicBezTo>
                  <a:cubicBezTo>
                    <a:pt x="642" y="1640"/>
                    <a:pt x="453" y="1958"/>
                    <a:pt x="589" y="2041"/>
                  </a:cubicBezTo>
                  <a:cubicBezTo>
                    <a:pt x="725" y="2124"/>
                    <a:pt x="1141" y="1942"/>
                    <a:pt x="1360" y="1995"/>
                  </a:cubicBezTo>
                  <a:cubicBezTo>
                    <a:pt x="1579" y="2048"/>
                    <a:pt x="1724" y="2358"/>
                    <a:pt x="1905" y="2358"/>
                  </a:cubicBezTo>
                  <a:cubicBezTo>
                    <a:pt x="2086" y="2358"/>
                    <a:pt x="2222" y="2056"/>
                    <a:pt x="2449" y="1995"/>
                  </a:cubicBezTo>
                  <a:cubicBezTo>
                    <a:pt x="2676" y="1934"/>
                    <a:pt x="3129" y="2078"/>
                    <a:pt x="3265" y="1995"/>
                  </a:cubicBezTo>
                  <a:cubicBezTo>
                    <a:pt x="3401" y="1912"/>
                    <a:pt x="3174" y="1632"/>
                    <a:pt x="3265" y="1496"/>
                  </a:cubicBezTo>
                  <a:cubicBezTo>
                    <a:pt x="3356" y="1360"/>
                    <a:pt x="3810" y="1292"/>
                    <a:pt x="3810" y="1179"/>
                  </a:cubicBezTo>
                  <a:cubicBezTo>
                    <a:pt x="3810" y="1066"/>
                    <a:pt x="3356" y="952"/>
                    <a:pt x="3265" y="816"/>
                  </a:cubicBezTo>
                  <a:cubicBezTo>
                    <a:pt x="3174" y="680"/>
                    <a:pt x="3401" y="438"/>
                    <a:pt x="3265" y="362"/>
                  </a:cubicBezTo>
                  <a:cubicBezTo>
                    <a:pt x="3129" y="286"/>
                    <a:pt x="2676" y="422"/>
                    <a:pt x="2449" y="362"/>
                  </a:cubicBezTo>
                  <a:cubicBezTo>
                    <a:pt x="2222" y="302"/>
                    <a:pt x="2086" y="0"/>
                    <a:pt x="1905" y="0"/>
                  </a:cubicBezTo>
                  <a:cubicBezTo>
                    <a:pt x="1724" y="0"/>
                    <a:pt x="1587" y="302"/>
                    <a:pt x="1360" y="362"/>
                  </a:cubicBezTo>
                  <a:cubicBezTo>
                    <a:pt x="1133" y="422"/>
                    <a:pt x="680" y="279"/>
                    <a:pt x="544" y="362"/>
                  </a:cubicBezTo>
                  <a:cubicBezTo>
                    <a:pt x="408" y="445"/>
                    <a:pt x="627" y="725"/>
                    <a:pt x="544" y="861"/>
                  </a:cubicBezTo>
                  <a:cubicBezTo>
                    <a:pt x="461" y="997"/>
                    <a:pt x="0" y="1073"/>
                    <a:pt x="0" y="1179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7" name="Group 153">
            <a:extLst>
              <a:ext uri="{FF2B5EF4-FFF2-40B4-BE49-F238E27FC236}">
                <a16:creationId xmlns:a16="http://schemas.microsoft.com/office/drawing/2014/main" id="{BC12A9BB-7C65-4F74-AE46-E31D835A7E78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1916113"/>
            <a:ext cx="1884363" cy="1295400"/>
            <a:chOff x="262" y="1207"/>
            <a:chExt cx="1187" cy="816"/>
          </a:xfrm>
        </p:grpSpPr>
        <p:sp>
          <p:nvSpPr>
            <p:cNvPr id="21510" name="Freeform 6">
              <a:extLst>
                <a:ext uri="{FF2B5EF4-FFF2-40B4-BE49-F238E27FC236}">
                  <a16:creationId xmlns:a16="http://schemas.microsoft.com/office/drawing/2014/main" id="{A9DE9A76-666D-4303-9F0C-E92A6AEBF58F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207"/>
              <a:ext cx="1187" cy="816"/>
            </a:xfrm>
            <a:custGeom>
              <a:avLst/>
              <a:gdLst>
                <a:gd name="T0" fmla="*/ 1005 w 3818"/>
                <a:gd name="T1" fmla="*/ 1406 h 2358"/>
                <a:gd name="T2" fmla="*/ 552 w 3818"/>
                <a:gd name="T3" fmla="*/ 2041 h 2358"/>
                <a:gd name="T4" fmla="*/ 1550 w 3818"/>
                <a:gd name="T5" fmla="*/ 1723 h 2358"/>
                <a:gd name="T6" fmla="*/ 1913 w 3818"/>
                <a:gd name="T7" fmla="*/ 2358 h 2358"/>
                <a:gd name="T8" fmla="*/ 2276 w 3818"/>
                <a:gd name="T9" fmla="*/ 1723 h 2358"/>
                <a:gd name="T10" fmla="*/ 3228 w 3818"/>
                <a:gd name="T11" fmla="*/ 1995 h 2358"/>
                <a:gd name="T12" fmla="*/ 2774 w 3818"/>
                <a:gd name="T13" fmla="*/ 1406 h 2358"/>
                <a:gd name="T14" fmla="*/ 3818 w 3818"/>
                <a:gd name="T15" fmla="*/ 1179 h 2358"/>
                <a:gd name="T16" fmla="*/ 2774 w 3818"/>
                <a:gd name="T17" fmla="*/ 952 h 2358"/>
                <a:gd name="T18" fmla="*/ 3273 w 3818"/>
                <a:gd name="T19" fmla="*/ 362 h 2358"/>
                <a:gd name="T20" fmla="*/ 2276 w 3818"/>
                <a:gd name="T21" fmla="*/ 635 h 2358"/>
                <a:gd name="T22" fmla="*/ 1913 w 3818"/>
                <a:gd name="T23" fmla="*/ 0 h 2358"/>
                <a:gd name="T24" fmla="*/ 1595 w 3818"/>
                <a:gd name="T25" fmla="*/ 635 h 2358"/>
                <a:gd name="T26" fmla="*/ 552 w 3818"/>
                <a:gd name="T27" fmla="*/ 317 h 2358"/>
                <a:gd name="T28" fmla="*/ 1051 w 3818"/>
                <a:gd name="T29" fmla="*/ 997 h 2358"/>
                <a:gd name="T30" fmla="*/ 8 w 3818"/>
                <a:gd name="T31" fmla="*/ 1179 h 2358"/>
                <a:gd name="T32" fmla="*/ 1005 w 3818"/>
                <a:gd name="T33" fmla="*/ 140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8" h="2358">
                  <a:moveTo>
                    <a:pt x="1005" y="1406"/>
                  </a:moveTo>
                  <a:cubicBezTo>
                    <a:pt x="1096" y="1550"/>
                    <a:pt x="461" y="1988"/>
                    <a:pt x="552" y="2041"/>
                  </a:cubicBezTo>
                  <a:cubicBezTo>
                    <a:pt x="643" y="2094"/>
                    <a:pt x="1323" y="1670"/>
                    <a:pt x="1550" y="1723"/>
                  </a:cubicBezTo>
                  <a:cubicBezTo>
                    <a:pt x="1777" y="1776"/>
                    <a:pt x="1792" y="2358"/>
                    <a:pt x="1913" y="2358"/>
                  </a:cubicBezTo>
                  <a:cubicBezTo>
                    <a:pt x="2034" y="2358"/>
                    <a:pt x="2057" y="1783"/>
                    <a:pt x="2276" y="1723"/>
                  </a:cubicBezTo>
                  <a:cubicBezTo>
                    <a:pt x="2495" y="1663"/>
                    <a:pt x="3145" y="2048"/>
                    <a:pt x="3228" y="1995"/>
                  </a:cubicBezTo>
                  <a:cubicBezTo>
                    <a:pt x="3311" y="1942"/>
                    <a:pt x="2676" y="1542"/>
                    <a:pt x="2774" y="1406"/>
                  </a:cubicBezTo>
                  <a:cubicBezTo>
                    <a:pt x="2872" y="1270"/>
                    <a:pt x="3818" y="1255"/>
                    <a:pt x="3818" y="1179"/>
                  </a:cubicBezTo>
                  <a:cubicBezTo>
                    <a:pt x="3818" y="1103"/>
                    <a:pt x="2865" y="1088"/>
                    <a:pt x="2774" y="952"/>
                  </a:cubicBezTo>
                  <a:cubicBezTo>
                    <a:pt x="2683" y="816"/>
                    <a:pt x="3356" y="415"/>
                    <a:pt x="3273" y="362"/>
                  </a:cubicBezTo>
                  <a:cubicBezTo>
                    <a:pt x="3190" y="309"/>
                    <a:pt x="2503" y="695"/>
                    <a:pt x="2276" y="635"/>
                  </a:cubicBezTo>
                  <a:cubicBezTo>
                    <a:pt x="2049" y="575"/>
                    <a:pt x="2026" y="0"/>
                    <a:pt x="1913" y="0"/>
                  </a:cubicBezTo>
                  <a:cubicBezTo>
                    <a:pt x="1800" y="0"/>
                    <a:pt x="1822" y="582"/>
                    <a:pt x="1595" y="635"/>
                  </a:cubicBezTo>
                  <a:cubicBezTo>
                    <a:pt x="1368" y="688"/>
                    <a:pt x="643" y="257"/>
                    <a:pt x="552" y="317"/>
                  </a:cubicBezTo>
                  <a:cubicBezTo>
                    <a:pt x="461" y="377"/>
                    <a:pt x="1142" y="853"/>
                    <a:pt x="1051" y="997"/>
                  </a:cubicBezTo>
                  <a:cubicBezTo>
                    <a:pt x="960" y="1141"/>
                    <a:pt x="16" y="1111"/>
                    <a:pt x="8" y="1179"/>
                  </a:cubicBezTo>
                  <a:cubicBezTo>
                    <a:pt x="0" y="1247"/>
                    <a:pt x="914" y="1262"/>
                    <a:pt x="1005" y="1406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2" name="Freeform 78">
              <a:extLst>
                <a:ext uri="{FF2B5EF4-FFF2-40B4-BE49-F238E27FC236}">
                  <a16:creationId xmlns:a16="http://schemas.microsoft.com/office/drawing/2014/main" id="{AE38AA27-2B07-4F77-B958-194610F733E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1207"/>
              <a:ext cx="1187" cy="816"/>
            </a:xfrm>
            <a:custGeom>
              <a:avLst/>
              <a:gdLst>
                <a:gd name="T0" fmla="*/ 1005 w 3818"/>
                <a:gd name="T1" fmla="*/ 1406 h 2358"/>
                <a:gd name="T2" fmla="*/ 552 w 3818"/>
                <a:gd name="T3" fmla="*/ 2041 h 2358"/>
                <a:gd name="T4" fmla="*/ 1550 w 3818"/>
                <a:gd name="T5" fmla="*/ 1723 h 2358"/>
                <a:gd name="T6" fmla="*/ 1913 w 3818"/>
                <a:gd name="T7" fmla="*/ 2358 h 2358"/>
                <a:gd name="T8" fmla="*/ 2276 w 3818"/>
                <a:gd name="T9" fmla="*/ 1723 h 2358"/>
                <a:gd name="T10" fmla="*/ 3228 w 3818"/>
                <a:gd name="T11" fmla="*/ 1995 h 2358"/>
                <a:gd name="T12" fmla="*/ 2774 w 3818"/>
                <a:gd name="T13" fmla="*/ 1406 h 2358"/>
                <a:gd name="T14" fmla="*/ 3818 w 3818"/>
                <a:gd name="T15" fmla="*/ 1179 h 2358"/>
                <a:gd name="T16" fmla="*/ 2774 w 3818"/>
                <a:gd name="T17" fmla="*/ 952 h 2358"/>
                <a:gd name="T18" fmla="*/ 3273 w 3818"/>
                <a:gd name="T19" fmla="*/ 362 h 2358"/>
                <a:gd name="T20" fmla="*/ 2276 w 3818"/>
                <a:gd name="T21" fmla="*/ 635 h 2358"/>
                <a:gd name="T22" fmla="*/ 1913 w 3818"/>
                <a:gd name="T23" fmla="*/ 0 h 2358"/>
                <a:gd name="T24" fmla="*/ 1595 w 3818"/>
                <a:gd name="T25" fmla="*/ 635 h 2358"/>
                <a:gd name="T26" fmla="*/ 552 w 3818"/>
                <a:gd name="T27" fmla="*/ 317 h 2358"/>
                <a:gd name="T28" fmla="*/ 1051 w 3818"/>
                <a:gd name="T29" fmla="*/ 997 h 2358"/>
                <a:gd name="T30" fmla="*/ 8 w 3818"/>
                <a:gd name="T31" fmla="*/ 1179 h 2358"/>
                <a:gd name="T32" fmla="*/ 1005 w 3818"/>
                <a:gd name="T33" fmla="*/ 1406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8" h="2358">
                  <a:moveTo>
                    <a:pt x="1005" y="1406"/>
                  </a:moveTo>
                  <a:cubicBezTo>
                    <a:pt x="1096" y="1550"/>
                    <a:pt x="461" y="1988"/>
                    <a:pt x="552" y="2041"/>
                  </a:cubicBezTo>
                  <a:cubicBezTo>
                    <a:pt x="643" y="2094"/>
                    <a:pt x="1323" y="1670"/>
                    <a:pt x="1550" y="1723"/>
                  </a:cubicBezTo>
                  <a:cubicBezTo>
                    <a:pt x="1777" y="1776"/>
                    <a:pt x="1792" y="2358"/>
                    <a:pt x="1913" y="2358"/>
                  </a:cubicBezTo>
                  <a:cubicBezTo>
                    <a:pt x="2034" y="2358"/>
                    <a:pt x="2057" y="1783"/>
                    <a:pt x="2276" y="1723"/>
                  </a:cubicBezTo>
                  <a:cubicBezTo>
                    <a:pt x="2495" y="1663"/>
                    <a:pt x="3145" y="2048"/>
                    <a:pt x="3228" y="1995"/>
                  </a:cubicBezTo>
                  <a:cubicBezTo>
                    <a:pt x="3311" y="1942"/>
                    <a:pt x="2676" y="1542"/>
                    <a:pt x="2774" y="1406"/>
                  </a:cubicBezTo>
                  <a:cubicBezTo>
                    <a:pt x="2872" y="1270"/>
                    <a:pt x="3818" y="1255"/>
                    <a:pt x="3818" y="1179"/>
                  </a:cubicBezTo>
                  <a:cubicBezTo>
                    <a:pt x="3818" y="1103"/>
                    <a:pt x="2865" y="1088"/>
                    <a:pt x="2774" y="952"/>
                  </a:cubicBezTo>
                  <a:cubicBezTo>
                    <a:pt x="2683" y="816"/>
                    <a:pt x="3356" y="415"/>
                    <a:pt x="3273" y="362"/>
                  </a:cubicBezTo>
                  <a:cubicBezTo>
                    <a:pt x="3190" y="309"/>
                    <a:pt x="2503" y="695"/>
                    <a:pt x="2276" y="635"/>
                  </a:cubicBezTo>
                  <a:cubicBezTo>
                    <a:pt x="2049" y="575"/>
                    <a:pt x="2026" y="0"/>
                    <a:pt x="1913" y="0"/>
                  </a:cubicBezTo>
                  <a:cubicBezTo>
                    <a:pt x="1800" y="0"/>
                    <a:pt x="1822" y="582"/>
                    <a:pt x="1595" y="635"/>
                  </a:cubicBezTo>
                  <a:cubicBezTo>
                    <a:pt x="1368" y="688"/>
                    <a:pt x="643" y="257"/>
                    <a:pt x="552" y="317"/>
                  </a:cubicBezTo>
                  <a:cubicBezTo>
                    <a:pt x="461" y="377"/>
                    <a:pt x="1142" y="853"/>
                    <a:pt x="1051" y="997"/>
                  </a:cubicBezTo>
                  <a:cubicBezTo>
                    <a:pt x="960" y="1141"/>
                    <a:pt x="16" y="1111"/>
                    <a:pt x="8" y="1179"/>
                  </a:cubicBezTo>
                  <a:cubicBezTo>
                    <a:pt x="0" y="1247"/>
                    <a:pt x="914" y="1262"/>
                    <a:pt x="1005" y="1406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71" name="Group 167">
            <a:extLst>
              <a:ext uri="{FF2B5EF4-FFF2-40B4-BE49-F238E27FC236}">
                <a16:creationId xmlns:a16="http://schemas.microsoft.com/office/drawing/2014/main" id="{57D2E22C-FEB7-46B7-B54A-183EAD772849}"/>
              </a:ext>
            </a:extLst>
          </p:cNvPr>
          <p:cNvGrpSpPr>
            <a:grpSpLocks/>
          </p:cNvGrpSpPr>
          <p:nvPr/>
        </p:nvGrpSpPr>
        <p:grpSpPr bwMode="auto">
          <a:xfrm>
            <a:off x="4592638" y="1773238"/>
            <a:ext cx="2027237" cy="1254125"/>
            <a:chOff x="2893" y="1117"/>
            <a:chExt cx="1277" cy="790"/>
          </a:xfrm>
        </p:grpSpPr>
        <p:sp>
          <p:nvSpPr>
            <p:cNvPr id="21511" name="Freeform 7">
              <a:extLst>
                <a:ext uri="{FF2B5EF4-FFF2-40B4-BE49-F238E27FC236}">
                  <a16:creationId xmlns:a16="http://schemas.microsoft.com/office/drawing/2014/main" id="{44F46BB9-E572-4A67-B31E-FA683625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117"/>
              <a:ext cx="1277" cy="790"/>
            </a:xfrm>
            <a:custGeom>
              <a:avLst/>
              <a:gdLst>
                <a:gd name="T0" fmla="*/ 596 w 3821"/>
                <a:gd name="T1" fmla="*/ 1995 h 2365"/>
                <a:gd name="T2" fmla="*/ 1322 w 3821"/>
                <a:gd name="T3" fmla="*/ 2041 h 2365"/>
                <a:gd name="T4" fmla="*/ 1912 w 3821"/>
                <a:gd name="T5" fmla="*/ 2358 h 2365"/>
                <a:gd name="T6" fmla="*/ 2501 w 3821"/>
                <a:gd name="T7" fmla="*/ 2041 h 2365"/>
                <a:gd name="T8" fmla="*/ 3272 w 3821"/>
                <a:gd name="T9" fmla="*/ 1995 h 2365"/>
                <a:gd name="T10" fmla="*/ 3363 w 3821"/>
                <a:gd name="T11" fmla="*/ 1542 h 2365"/>
                <a:gd name="T12" fmla="*/ 3817 w 3821"/>
                <a:gd name="T13" fmla="*/ 1179 h 2365"/>
                <a:gd name="T14" fmla="*/ 3363 w 3821"/>
                <a:gd name="T15" fmla="*/ 816 h 2365"/>
                <a:gd name="T16" fmla="*/ 3272 w 3821"/>
                <a:gd name="T17" fmla="*/ 317 h 2365"/>
                <a:gd name="T18" fmla="*/ 2501 w 3821"/>
                <a:gd name="T19" fmla="*/ 317 h 2365"/>
                <a:gd name="T20" fmla="*/ 1912 w 3821"/>
                <a:gd name="T21" fmla="*/ 0 h 2365"/>
                <a:gd name="T22" fmla="*/ 1367 w 3821"/>
                <a:gd name="T23" fmla="*/ 272 h 2365"/>
                <a:gd name="T24" fmla="*/ 596 w 3821"/>
                <a:gd name="T25" fmla="*/ 317 h 2365"/>
                <a:gd name="T26" fmla="*/ 460 w 3821"/>
                <a:gd name="T27" fmla="*/ 816 h 2365"/>
                <a:gd name="T28" fmla="*/ 7 w 3821"/>
                <a:gd name="T29" fmla="*/ 1179 h 2365"/>
                <a:gd name="T30" fmla="*/ 506 w 3821"/>
                <a:gd name="T31" fmla="*/ 1542 h 2365"/>
                <a:gd name="T32" fmla="*/ 596 w 3821"/>
                <a:gd name="T33" fmla="*/ 1995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21" h="2365">
                  <a:moveTo>
                    <a:pt x="596" y="1995"/>
                  </a:moveTo>
                  <a:cubicBezTo>
                    <a:pt x="850" y="2200"/>
                    <a:pt x="1261" y="2034"/>
                    <a:pt x="1322" y="2041"/>
                  </a:cubicBezTo>
                  <a:cubicBezTo>
                    <a:pt x="1363" y="2046"/>
                    <a:pt x="1426" y="2331"/>
                    <a:pt x="1912" y="2358"/>
                  </a:cubicBezTo>
                  <a:cubicBezTo>
                    <a:pt x="2379" y="2365"/>
                    <a:pt x="2441" y="2068"/>
                    <a:pt x="2501" y="2041"/>
                  </a:cubicBezTo>
                  <a:cubicBezTo>
                    <a:pt x="2515" y="2000"/>
                    <a:pt x="2915" y="2308"/>
                    <a:pt x="3272" y="1995"/>
                  </a:cubicBezTo>
                  <a:cubicBezTo>
                    <a:pt x="3479" y="1777"/>
                    <a:pt x="3354" y="1566"/>
                    <a:pt x="3363" y="1542"/>
                  </a:cubicBezTo>
                  <a:cubicBezTo>
                    <a:pt x="3382" y="1509"/>
                    <a:pt x="3821" y="1487"/>
                    <a:pt x="3817" y="1179"/>
                  </a:cubicBezTo>
                  <a:cubicBezTo>
                    <a:pt x="3816" y="871"/>
                    <a:pt x="3394" y="837"/>
                    <a:pt x="3363" y="816"/>
                  </a:cubicBezTo>
                  <a:cubicBezTo>
                    <a:pt x="3337" y="762"/>
                    <a:pt x="3531" y="529"/>
                    <a:pt x="3272" y="317"/>
                  </a:cubicBezTo>
                  <a:cubicBezTo>
                    <a:pt x="2852" y="78"/>
                    <a:pt x="2544" y="329"/>
                    <a:pt x="2501" y="317"/>
                  </a:cubicBezTo>
                  <a:cubicBezTo>
                    <a:pt x="2458" y="283"/>
                    <a:pt x="2361" y="4"/>
                    <a:pt x="1912" y="0"/>
                  </a:cubicBezTo>
                  <a:cubicBezTo>
                    <a:pt x="1460" y="10"/>
                    <a:pt x="1426" y="243"/>
                    <a:pt x="1367" y="272"/>
                  </a:cubicBezTo>
                  <a:cubicBezTo>
                    <a:pt x="1306" y="261"/>
                    <a:pt x="856" y="78"/>
                    <a:pt x="596" y="317"/>
                  </a:cubicBezTo>
                  <a:cubicBezTo>
                    <a:pt x="354" y="500"/>
                    <a:pt x="491" y="779"/>
                    <a:pt x="460" y="816"/>
                  </a:cubicBezTo>
                  <a:cubicBezTo>
                    <a:pt x="451" y="848"/>
                    <a:pt x="35" y="831"/>
                    <a:pt x="7" y="1179"/>
                  </a:cubicBezTo>
                  <a:cubicBezTo>
                    <a:pt x="0" y="1532"/>
                    <a:pt x="474" y="1487"/>
                    <a:pt x="506" y="1542"/>
                  </a:cubicBezTo>
                  <a:cubicBezTo>
                    <a:pt x="525" y="1566"/>
                    <a:pt x="365" y="1777"/>
                    <a:pt x="596" y="1995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3" name="Freeform 79">
              <a:extLst>
                <a:ext uri="{FF2B5EF4-FFF2-40B4-BE49-F238E27FC236}">
                  <a16:creationId xmlns:a16="http://schemas.microsoft.com/office/drawing/2014/main" id="{2109471E-9AAC-4336-B224-159484FC55A9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3" y="1117"/>
              <a:ext cx="1277" cy="790"/>
            </a:xfrm>
            <a:custGeom>
              <a:avLst/>
              <a:gdLst>
                <a:gd name="T0" fmla="*/ 596 w 3821"/>
                <a:gd name="T1" fmla="*/ 1995 h 2365"/>
                <a:gd name="T2" fmla="*/ 1322 w 3821"/>
                <a:gd name="T3" fmla="*/ 2041 h 2365"/>
                <a:gd name="T4" fmla="*/ 1912 w 3821"/>
                <a:gd name="T5" fmla="*/ 2358 h 2365"/>
                <a:gd name="T6" fmla="*/ 2501 w 3821"/>
                <a:gd name="T7" fmla="*/ 2041 h 2365"/>
                <a:gd name="T8" fmla="*/ 3272 w 3821"/>
                <a:gd name="T9" fmla="*/ 1995 h 2365"/>
                <a:gd name="T10" fmla="*/ 3363 w 3821"/>
                <a:gd name="T11" fmla="*/ 1542 h 2365"/>
                <a:gd name="T12" fmla="*/ 3817 w 3821"/>
                <a:gd name="T13" fmla="*/ 1179 h 2365"/>
                <a:gd name="T14" fmla="*/ 3363 w 3821"/>
                <a:gd name="T15" fmla="*/ 816 h 2365"/>
                <a:gd name="T16" fmla="*/ 3272 w 3821"/>
                <a:gd name="T17" fmla="*/ 317 h 2365"/>
                <a:gd name="T18" fmla="*/ 2501 w 3821"/>
                <a:gd name="T19" fmla="*/ 317 h 2365"/>
                <a:gd name="T20" fmla="*/ 1912 w 3821"/>
                <a:gd name="T21" fmla="*/ 0 h 2365"/>
                <a:gd name="T22" fmla="*/ 1367 w 3821"/>
                <a:gd name="T23" fmla="*/ 272 h 2365"/>
                <a:gd name="T24" fmla="*/ 596 w 3821"/>
                <a:gd name="T25" fmla="*/ 317 h 2365"/>
                <a:gd name="T26" fmla="*/ 460 w 3821"/>
                <a:gd name="T27" fmla="*/ 816 h 2365"/>
                <a:gd name="T28" fmla="*/ 7 w 3821"/>
                <a:gd name="T29" fmla="*/ 1179 h 2365"/>
                <a:gd name="T30" fmla="*/ 506 w 3821"/>
                <a:gd name="T31" fmla="*/ 1542 h 2365"/>
                <a:gd name="T32" fmla="*/ 596 w 3821"/>
                <a:gd name="T33" fmla="*/ 1995 h 2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21" h="2365">
                  <a:moveTo>
                    <a:pt x="596" y="1995"/>
                  </a:moveTo>
                  <a:cubicBezTo>
                    <a:pt x="850" y="2200"/>
                    <a:pt x="1261" y="2034"/>
                    <a:pt x="1322" y="2041"/>
                  </a:cubicBezTo>
                  <a:cubicBezTo>
                    <a:pt x="1363" y="2046"/>
                    <a:pt x="1426" y="2331"/>
                    <a:pt x="1912" y="2358"/>
                  </a:cubicBezTo>
                  <a:cubicBezTo>
                    <a:pt x="2379" y="2365"/>
                    <a:pt x="2441" y="2068"/>
                    <a:pt x="2501" y="2041"/>
                  </a:cubicBezTo>
                  <a:cubicBezTo>
                    <a:pt x="2515" y="2000"/>
                    <a:pt x="2915" y="2308"/>
                    <a:pt x="3272" y="1995"/>
                  </a:cubicBezTo>
                  <a:cubicBezTo>
                    <a:pt x="3479" y="1777"/>
                    <a:pt x="3354" y="1566"/>
                    <a:pt x="3363" y="1542"/>
                  </a:cubicBezTo>
                  <a:cubicBezTo>
                    <a:pt x="3382" y="1509"/>
                    <a:pt x="3821" y="1487"/>
                    <a:pt x="3817" y="1179"/>
                  </a:cubicBezTo>
                  <a:cubicBezTo>
                    <a:pt x="3816" y="871"/>
                    <a:pt x="3394" y="837"/>
                    <a:pt x="3363" y="816"/>
                  </a:cubicBezTo>
                  <a:cubicBezTo>
                    <a:pt x="3337" y="762"/>
                    <a:pt x="3531" y="529"/>
                    <a:pt x="3272" y="317"/>
                  </a:cubicBezTo>
                  <a:cubicBezTo>
                    <a:pt x="2852" y="78"/>
                    <a:pt x="2544" y="329"/>
                    <a:pt x="2501" y="317"/>
                  </a:cubicBezTo>
                  <a:cubicBezTo>
                    <a:pt x="2458" y="283"/>
                    <a:pt x="2361" y="4"/>
                    <a:pt x="1912" y="0"/>
                  </a:cubicBezTo>
                  <a:cubicBezTo>
                    <a:pt x="1460" y="10"/>
                    <a:pt x="1426" y="243"/>
                    <a:pt x="1367" y="272"/>
                  </a:cubicBezTo>
                  <a:cubicBezTo>
                    <a:pt x="1306" y="261"/>
                    <a:pt x="856" y="78"/>
                    <a:pt x="596" y="317"/>
                  </a:cubicBezTo>
                  <a:cubicBezTo>
                    <a:pt x="354" y="500"/>
                    <a:pt x="491" y="779"/>
                    <a:pt x="460" y="816"/>
                  </a:cubicBezTo>
                  <a:cubicBezTo>
                    <a:pt x="451" y="848"/>
                    <a:pt x="35" y="831"/>
                    <a:pt x="7" y="1179"/>
                  </a:cubicBezTo>
                  <a:cubicBezTo>
                    <a:pt x="0" y="1532"/>
                    <a:pt x="474" y="1487"/>
                    <a:pt x="506" y="1542"/>
                  </a:cubicBezTo>
                  <a:cubicBezTo>
                    <a:pt x="525" y="1566"/>
                    <a:pt x="365" y="1777"/>
                    <a:pt x="596" y="1995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1" name="Group 147">
            <a:extLst>
              <a:ext uri="{FF2B5EF4-FFF2-40B4-BE49-F238E27FC236}">
                <a16:creationId xmlns:a16="http://schemas.microsoft.com/office/drawing/2014/main" id="{893108FE-EEEB-4D9D-AD71-C0DB72F24119}"/>
              </a:ext>
            </a:extLst>
          </p:cNvPr>
          <p:cNvGrpSpPr>
            <a:grpSpLocks/>
          </p:cNvGrpSpPr>
          <p:nvPr/>
        </p:nvGrpSpPr>
        <p:grpSpPr bwMode="auto">
          <a:xfrm>
            <a:off x="6392863" y="333375"/>
            <a:ext cx="2078037" cy="1512888"/>
            <a:chOff x="4027" y="210"/>
            <a:chExt cx="1309" cy="953"/>
          </a:xfrm>
        </p:grpSpPr>
        <p:sp>
          <p:nvSpPr>
            <p:cNvPr id="21512" name="Freeform 8">
              <a:extLst>
                <a:ext uri="{FF2B5EF4-FFF2-40B4-BE49-F238E27FC236}">
                  <a16:creationId xmlns:a16="http://schemas.microsoft.com/office/drawing/2014/main" id="{E92890B6-F31F-43C3-9683-13D00D04D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210"/>
              <a:ext cx="1309" cy="953"/>
            </a:xfrm>
            <a:custGeom>
              <a:avLst/>
              <a:gdLst>
                <a:gd name="T0" fmla="*/ 47 w 1309"/>
                <a:gd name="T1" fmla="*/ 642 h 953"/>
                <a:gd name="T2" fmla="*/ 192 w 1309"/>
                <a:gd name="T3" fmla="*/ 801 h 953"/>
                <a:gd name="T4" fmla="*/ 322 w 1309"/>
                <a:gd name="T5" fmla="*/ 816 h 953"/>
                <a:gd name="T6" fmla="*/ 409 w 1309"/>
                <a:gd name="T7" fmla="*/ 903 h 953"/>
                <a:gd name="T8" fmla="*/ 655 w 1309"/>
                <a:gd name="T9" fmla="*/ 946 h 953"/>
                <a:gd name="T10" fmla="*/ 771 w 1309"/>
                <a:gd name="T11" fmla="*/ 888 h 953"/>
                <a:gd name="T12" fmla="*/ 901 w 1309"/>
                <a:gd name="T13" fmla="*/ 903 h 953"/>
                <a:gd name="T14" fmla="*/ 1119 w 1309"/>
                <a:gd name="T15" fmla="*/ 787 h 953"/>
                <a:gd name="T16" fmla="*/ 1148 w 1309"/>
                <a:gd name="T17" fmla="*/ 700 h 953"/>
                <a:gd name="T18" fmla="*/ 1249 w 1309"/>
                <a:gd name="T19" fmla="*/ 656 h 953"/>
                <a:gd name="T20" fmla="*/ 1307 w 1309"/>
                <a:gd name="T21" fmla="*/ 482 h 953"/>
                <a:gd name="T22" fmla="*/ 1235 w 1309"/>
                <a:gd name="T23" fmla="*/ 381 h 953"/>
                <a:gd name="T24" fmla="*/ 1262 w 1309"/>
                <a:gd name="T25" fmla="*/ 276 h 953"/>
                <a:gd name="T26" fmla="*/ 1104 w 1309"/>
                <a:gd name="T27" fmla="*/ 135 h 953"/>
                <a:gd name="T28" fmla="*/ 974 w 1309"/>
                <a:gd name="T29" fmla="*/ 120 h 953"/>
                <a:gd name="T30" fmla="*/ 901 w 1309"/>
                <a:gd name="T31" fmla="*/ 48 h 953"/>
                <a:gd name="T32" fmla="*/ 655 w 1309"/>
                <a:gd name="T33" fmla="*/ 4 h 953"/>
                <a:gd name="T34" fmla="*/ 539 w 1309"/>
                <a:gd name="T35" fmla="*/ 62 h 953"/>
                <a:gd name="T36" fmla="*/ 402 w 1309"/>
                <a:gd name="T37" fmla="*/ 32 h 953"/>
                <a:gd name="T38" fmla="*/ 189 w 1309"/>
                <a:gd name="T39" fmla="*/ 127 h 953"/>
                <a:gd name="T40" fmla="*/ 163 w 1309"/>
                <a:gd name="T41" fmla="*/ 236 h 953"/>
                <a:gd name="T42" fmla="*/ 61 w 1309"/>
                <a:gd name="T43" fmla="*/ 279 h 953"/>
                <a:gd name="T44" fmla="*/ 3 w 1309"/>
                <a:gd name="T45" fmla="*/ 468 h 953"/>
                <a:gd name="T46" fmla="*/ 76 w 1309"/>
                <a:gd name="T47" fmla="*/ 555 h 953"/>
                <a:gd name="T48" fmla="*/ 47 w 1309"/>
                <a:gd name="T49" fmla="*/ 64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9" h="953">
                  <a:moveTo>
                    <a:pt x="47" y="642"/>
                  </a:moveTo>
                  <a:cubicBezTo>
                    <a:pt x="66" y="683"/>
                    <a:pt x="146" y="772"/>
                    <a:pt x="192" y="801"/>
                  </a:cubicBezTo>
                  <a:cubicBezTo>
                    <a:pt x="238" y="830"/>
                    <a:pt x="314" y="812"/>
                    <a:pt x="322" y="816"/>
                  </a:cubicBezTo>
                  <a:cubicBezTo>
                    <a:pt x="332" y="819"/>
                    <a:pt x="326" y="883"/>
                    <a:pt x="409" y="903"/>
                  </a:cubicBezTo>
                  <a:cubicBezTo>
                    <a:pt x="464" y="925"/>
                    <a:pt x="595" y="949"/>
                    <a:pt x="655" y="946"/>
                  </a:cubicBezTo>
                  <a:cubicBezTo>
                    <a:pt x="735" y="953"/>
                    <a:pt x="761" y="892"/>
                    <a:pt x="771" y="888"/>
                  </a:cubicBezTo>
                  <a:cubicBezTo>
                    <a:pt x="776" y="885"/>
                    <a:pt x="843" y="920"/>
                    <a:pt x="901" y="903"/>
                  </a:cubicBezTo>
                  <a:cubicBezTo>
                    <a:pt x="959" y="886"/>
                    <a:pt x="1078" y="821"/>
                    <a:pt x="1119" y="787"/>
                  </a:cubicBezTo>
                  <a:cubicBezTo>
                    <a:pt x="1165" y="751"/>
                    <a:pt x="1144" y="711"/>
                    <a:pt x="1148" y="700"/>
                  </a:cubicBezTo>
                  <a:cubicBezTo>
                    <a:pt x="1155" y="693"/>
                    <a:pt x="1214" y="711"/>
                    <a:pt x="1249" y="656"/>
                  </a:cubicBezTo>
                  <a:cubicBezTo>
                    <a:pt x="1276" y="620"/>
                    <a:pt x="1309" y="528"/>
                    <a:pt x="1307" y="482"/>
                  </a:cubicBezTo>
                  <a:cubicBezTo>
                    <a:pt x="1305" y="396"/>
                    <a:pt x="1236" y="388"/>
                    <a:pt x="1235" y="381"/>
                  </a:cubicBezTo>
                  <a:cubicBezTo>
                    <a:pt x="1231" y="372"/>
                    <a:pt x="1290" y="329"/>
                    <a:pt x="1262" y="276"/>
                  </a:cubicBezTo>
                  <a:cubicBezTo>
                    <a:pt x="1240" y="235"/>
                    <a:pt x="1152" y="161"/>
                    <a:pt x="1104" y="135"/>
                  </a:cubicBezTo>
                  <a:cubicBezTo>
                    <a:pt x="1044" y="86"/>
                    <a:pt x="983" y="121"/>
                    <a:pt x="974" y="120"/>
                  </a:cubicBezTo>
                  <a:cubicBezTo>
                    <a:pt x="963" y="115"/>
                    <a:pt x="967" y="70"/>
                    <a:pt x="901" y="48"/>
                  </a:cubicBezTo>
                  <a:cubicBezTo>
                    <a:pt x="848" y="29"/>
                    <a:pt x="715" y="2"/>
                    <a:pt x="655" y="4"/>
                  </a:cubicBezTo>
                  <a:cubicBezTo>
                    <a:pt x="578" y="0"/>
                    <a:pt x="545" y="65"/>
                    <a:pt x="539" y="62"/>
                  </a:cubicBezTo>
                  <a:cubicBezTo>
                    <a:pt x="527" y="65"/>
                    <a:pt x="460" y="21"/>
                    <a:pt x="402" y="32"/>
                  </a:cubicBezTo>
                  <a:cubicBezTo>
                    <a:pt x="344" y="43"/>
                    <a:pt x="229" y="93"/>
                    <a:pt x="189" y="127"/>
                  </a:cubicBezTo>
                  <a:cubicBezTo>
                    <a:pt x="149" y="161"/>
                    <a:pt x="159" y="240"/>
                    <a:pt x="163" y="236"/>
                  </a:cubicBezTo>
                  <a:cubicBezTo>
                    <a:pt x="161" y="238"/>
                    <a:pt x="88" y="240"/>
                    <a:pt x="61" y="279"/>
                  </a:cubicBezTo>
                  <a:cubicBezTo>
                    <a:pt x="34" y="318"/>
                    <a:pt x="0" y="422"/>
                    <a:pt x="3" y="468"/>
                  </a:cubicBezTo>
                  <a:cubicBezTo>
                    <a:pt x="6" y="514"/>
                    <a:pt x="71" y="547"/>
                    <a:pt x="76" y="555"/>
                  </a:cubicBezTo>
                  <a:cubicBezTo>
                    <a:pt x="76" y="559"/>
                    <a:pt x="28" y="601"/>
                    <a:pt x="47" y="642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4" name="Freeform 80">
              <a:extLst>
                <a:ext uri="{FF2B5EF4-FFF2-40B4-BE49-F238E27FC236}">
                  <a16:creationId xmlns:a16="http://schemas.microsoft.com/office/drawing/2014/main" id="{7D7CC842-6793-40E8-BE3E-2B0C3898AEC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7" y="210"/>
              <a:ext cx="1309" cy="953"/>
            </a:xfrm>
            <a:custGeom>
              <a:avLst/>
              <a:gdLst>
                <a:gd name="T0" fmla="*/ 47 w 1309"/>
                <a:gd name="T1" fmla="*/ 642 h 953"/>
                <a:gd name="T2" fmla="*/ 192 w 1309"/>
                <a:gd name="T3" fmla="*/ 801 h 953"/>
                <a:gd name="T4" fmla="*/ 322 w 1309"/>
                <a:gd name="T5" fmla="*/ 816 h 953"/>
                <a:gd name="T6" fmla="*/ 409 w 1309"/>
                <a:gd name="T7" fmla="*/ 903 h 953"/>
                <a:gd name="T8" fmla="*/ 655 w 1309"/>
                <a:gd name="T9" fmla="*/ 946 h 953"/>
                <a:gd name="T10" fmla="*/ 771 w 1309"/>
                <a:gd name="T11" fmla="*/ 888 h 953"/>
                <a:gd name="T12" fmla="*/ 901 w 1309"/>
                <a:gd name="T13" fmla="*/ 903 h 953"/>
                <a:gd name="T14" fmla="*/ 1119 w 1309"/>
                <a:gd name="T15" fmla="*/ 787 h 953"/>
                <a:gd name="T16" fmla="*/ 1148 w 1309"/>
                <a:gd name="T17" fmla="*/ 700 h 953"/>
                <a:gd name="T18" fmla="*/ 1249 w 1309"/>
                <a:gd name="T19" fmla="*/ 656 h 953"/>
                <a:gd name="T20" fmla="*/ 1307 w 1309"/>
                <a:gd name="T21" fmla="*/ 482 h 953"/>
                <a:gd name="T22" fmla="*/ 1235 w 1309"/>
                <a:gd name="T23" fmla="*/ 381 h 953"/>
                <a:gd name="T24" fmla="*/ 1262 w 1309"/>
                <a:gd name="T25" fmla="*/ 276 h 953"/>
                <a:gd name="T26" fmla="*/ 1104 w 1309"/>
                <a:gd name="T27" fmla="*/ 135 h 953"/>
                <a:gd name="T28" fmla="*/ 974 w 1309"/>
                <a:gd name="T29" fmla="*/ 120 h 953"/>
                <a:gd name="T30" fmla="*/ 901 w 1309"/>
                <a:gd name="T31" fmla="*/ 48 h 953"/>
                <a:gd name="T32" fmla="*/ 655 w 1309"/>
                <a:gd name="T33" fmla="*/ 4 h 953"/>
                <a:gd name="T34" fmla="*/ 539 w 1309"/>
                <a:gd name="T35" fmla="*/ 62 h 953"/>
                <a:gd name="T36" fmla="*/ 402 w 1309"/>
                <a:gd name="T37" fmla="*/ 32 h 953"/>
                <a:gd name="T38" fmla="*/ 189 w 1309"/>
                <a:gd name="T39" fmla="*/ 127 h 953"/>
                <a:gd name="T40" fmla="*/ 163 w 1309"/>
                <a:gd name="T41" fmla="*/ 236 h 953"/>
                <a:gd name="T42" fmla="*/ 61 w 1309"/>
                <a:gd name="T43" fmla="*/ 279 h 953"/>
                <a:gd name="T44" fmla="*/ 3 w 1309"/>
                <a:gd name="T45" fmla="*/ 468 h 953"/>
                <a:gd name="T46" fmla="*/ 76 w 1309"/>
                <a:gd name="T47" fmla="*/ 555 h 953"/>
                <a:gd name="T48" fmla="*/ 47 w 1309"/>
                <a:gd name="T49" fmla="*/ 642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09" h="953">
                  <a:moveTo>
                    <a:pt x="47" y="642"/>
                  </a:moveTo>
                  <a:cubicBezTo>
                    <a:pt x="66" y="683"/>
                    <a:pt x="146" y="772"/>
                    <a:pt x="192" y="801"/>
                  </a:cubicBezTo>
                  <a:cubicBezTo>
                    <a:pt x="238" y="830"/>
                    <a:pt x="314" y="812"/>
                    <a:pt x="322" y="816"/>
                  </a:cubicBezTo>
                  <a:cubicBezTo>
                    <a:pt x="332" y="819"/>
                    <a:pt x="326" y="883"/>
                    <a:pt x="409" y="903"/>
                  </a:cubicBezTo>
                  <a:cubicBezTo>
                    <a:pt x="464" y="925"/>
                    <a:pt x="595" y="949"/>
                    <a:pt x="655" y="946"/>
                  </a:cubicBezTo>
                  <a:cubicBezTo>
                    <a:pt x="735" y="953"/>
                    <a:pt x="761" y="892"/>
                    <a:pt x="771" y="888"/>
                  </a:cubicBezTo>
                  <a:cubicBezTo>
                    <a:pt x="776" y="885"/>
                    <a:pt x="843" y="920"/>
                    <a:pt x="901" y="903"/>
                  </a:cubicBezTo>
                  <a:cubicBezTo>
                    <a:pt x="959" y="886"/>
                    <a:pt x="1078" y="821"/>
                    <a:pt x="1119" y="787"/>
                  </a:cubicBezTo>
                  <a:cubicBezTo>
                    <a:pt x="1165" y="751"/>
                    <a:pt x="1144" y="711"/>
                    <a:pt x="1148" y="700"/>
                  </a:cubicBezTo>
                  <a:cubicBezTo>
                    <a:pt x="1155" y="693"/>
                    <a:pt x="1214" y="711"/>
                    <a:pt x="1249" y="656"/>
                  </a:cubicBezTo>
                  <a:cubicBezTo>
                    <a:pt x="1276" y="620"/>
                    <a:pt x="1309" y="528"/>
                    <a:pt x="1307" y="482"/>
                  </a:cubicBezTo>
                  <a:cubicBezTo>
                    <a:pt x="1305" y="396"/>
                    <a:pt x="1236" y="388"/>
                    <a:pt x="1235" y="381"/>
                  </a:cubicBezTo>
                  <a:cubicBezTo>
                    <a:pt x="1231" y="372"/>
                    <a:pt x="1290" y="329"/>
                    <a:pt x="1262" y="276"/>
                  </a:cubicBezTo>
                  <a:cubicBezTo>
                    <a:pt x="1240" y="235"/>
                    <a:pt x="1152" y="161"/>
                    <a:pt x="1104" y="135"/>
                  </a:cubicBezTo>
                  <a:cubicBezTo>
                    <a:pt x="1044" y="86"/>
                    <a:pt x="983" y="121"/>
                    <a:pt x="974" y="120"/>
                  </a:cubicBezTo>
                  <a:cubicBezTo>
                    <a:pt x="963" y="115"/>
                    <a:pt x="967" y="70"/>
                    <a:pt x="901" y="48"/>
                  </a:cubicBezTo>
                  <a:cubicBezTo>
                    <a:pt x="848" y="29"/>
                    <a:pt x="715" y="2"/>
                    <a:pt x="655" y="4"/>
                  </a:cubicBezTo>
                  <a:cubicBezTo>
                    <a:pt x="578" y="0"/>
                    <a:pt x="545" y="65"/>
                    <a:pt x="539" y="62"/>
                  </a:cubicBezTo>
                  <a:cubicBezTo>
                    <a:pt x="527" y="65"/>
                    <a:pt x="460" y="21"/>
                    <a:pt x="402" y="32"/>
                  </a:cubicBezTo>
                  <a:cubicBezTo>
                    <a:pt x="344" y="43"/>
                    <a:pt x="229" y="93"/>
                    <a:pt x="189" y="127"/>
                  </a:cubicBezTo>
                  <a:cubicBezTo>
                    <a:pt x="149" y="161"/>
                    <a:pt x="159" y="240"/>
                    <a:pt x="163" y="236"/>
                  </a:cubicBezTo>
                  <a:cubicBezTo>
                    <a:pt x="161" y="238"/>
                    <a:pt x="88" y="240"/>
                    <a:pt x="61" y="279"/>
                  </a:cubicBezTo>
                  <a:cubicBezTo>
                    <a:pt x="34" y="318"/>
                    <a:pt x="0" y="422"/>
                    <a:pt x="3" y="468"/>
                  </a:cubicBezTo>
                  <a:cubicBezTo>
                    <a:pt x="6" y="514"/>
                    <a:pt x="71" y="547"/>
                    <a:pt x="76" y="555"/>
                  </a:cubicBezTo>
                  <a:cubicBezTo>
                    <a:pt x="76" y="559"/>
                    <a:pt x="28" y="601"/>
                    <a:pt x="47" y="642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62" name="Group 158">
            <a:extLst>
              <a:ext uri="{FF2B5EF4-FFF2-40B4-BE49-F238E27FC236}">
                <a16:creationId xmlns:a16="http://schemas.microsoft.com/office/drawing/2014/main" id="{024D54D4-8709-4DB3-9125-C5F967C4EE07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3933825"/>
            <a:ext cx="2695575" cy="939800"/>
            <a:chOff x="4118" y="2478"/>
            <a:chExt cx="1698" cy="592"/>
          </a:xfrm>
        </p:grpSpPr>
        <p:sp>
          <p:nvSpPr>
            <p:cNvPr id="21513" name="Freeform 9">
              <a:extLst>
                <a:ext uri="{FF2B5EF4-FFF2-40B4-BE49-F238E27FC236}">
                  <a16:creationId xmlns:a16="http://schemas.microsoft.com/office/drawing/2014/main" id="{9290B335-B6D6-4F15-B1D2-E11768358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478"/>
              <a:ext cx="1698" cy="592"/>
            </a:xfrm>
            <a:custGeom>
              <a:avLst/>
              <a:gdLst>
                <a:gd name="T0" fmla="*/ 545 w 1698"/>
                <a:gd name="T1" fmla="*/ 408 h 592"/>
                <a:gd name="T2" fmla="*/ 0 w 1698"/>
                <a:gd name="T3" fmla="*/ 272 h 592"/>
                <a:gd name="T4" fmla="*/ 224 w 1698"/>
                <a:gd name="T5" fmla="*/ 150 h 592"/>
                <a:gd name="T6" fmla="*/ 564 w 1698"/>
                <a:gd name="T7" fmla="*/ 14 h 592"/>
                <a:gd name="T8" fmla="*/ 868 w 1698"/>
                <a:gd name="T9" fmla="*/ 158 h 592"/>
                <a:gd name="T10" fmla="*/ 1164 w 1698"/>
                <a:gd name="T11" fmla="*/ 86 h 592"/>
                <a:gd name="T12" fmla="*/ 1452 w 1698"/>
                <a:gd name="T13" fmla="*/ 317 h 592"/>
                <a:gd name="T14" fmla="*/ 1698 w 1698"/>
                <a:gd name="T15" fmla="*/ 440 h 592"/>
                <a:gd name="T16" fmla="*/ 1092 w 1698"/>
                <a:gd name="T17" fmla="*/ 582 h 592"/>
                <a:gd name="T18" fmla="*/ 545 w 1698"/>
                <a:gd name="T19" fmla="*/ 408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8" h="592">
                  <a:moveTo>
                    <a:pt x="545" y="408"/>
                  </a:moveTo>
                  <a:cubicBezTo>
                    <a:pt x="408" y="394"/>
                    <a:pt x="18" y="408"/>
                    <a:pt x="0" y="272"/>
                  </a:cubicBezTo>
                  <a:cubicBezTo>
                    <a:pt x="0" y="138"/>
                    <a:pt x="156" y="146"/>
                    <a:pt x="224" y="150"/>
                  </a:cubicBezTo>
                  <a:cubicBezTo>
                    <a:pt x="256" y="102"/>
                    <a:pt x="339" y="0"/>
                    <a:pt x="564" y="14"/>
                  </a:cubicBezTo>
                  <a:cubicBezTo>
                    <a:pt x="791" y="40"/>
                    <a:pt x="798" y="95"/>
                    <a:pt x="868" y="158"/>
                  </a:cubicBezTo>
                  <a:cubicBezTo>
                    <a:pt x="942" y="111"/>
                    <a:pt x="1006" y="76"/>
                    <a:pt x="1164" y="86"/>
                  </a:cubicBezTo>
                  <a:cubicBezTo>
                    <a:pt x="1384" y="106"/>
                    <a:pt x="1440" y="254"/>
                    <a:pt x="1452" y="317"/>
                  </a:cubicBezTo>
                  <a:cubicBezTo>
                    <a:pt x="1512" y="318"/>
                    <a:pt x="1698" y="350"/>
                    <a:pt x="1698" y="440"/>
                  </a:cubicBezTo>
                  <a:cubicBezTo>
                    <a:pt x="1698" y="528"/>
                    <a:pt x="1551" y="592"/>
                    <a:pt x="1092" y="582"/>
                  </a:cubicBezTo>
                  <a:cubicBezTo>
                    <a:pt x="652" y="566"/>
                    <a:pt x="584" y="438"/>
                    <a:pt x="545" y="408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5" name="Freeform 81">
              <a:extLst>
                <a:ext uri="{FF2B5EF4-FFF2-40B4-BE49-F238E27FC236}">
                  <a16:creationId xmlns:a16="http://schemas.microsoft.com/office/drawing/2014/main" id="{A188C643-45C4-47A1-A671-68B093D1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2478"/>
              <a:ext cx="1698" cy="592"/>
            </a:xfrm>
            <a:custGeom>
              <a:avLst/>
              <a:gdLst>
                <a:gd name="T0" fmla="*/ 545 w 1698"/>
                <a:gd name="T1" fmla="*/ 408 h 592"/>
                <a:gd name="T2" fmla="*/ 0 w 1698"/>
                <a:gd name="T3" fmla="*/ 272 h 592"/>
                <a:gd name="T4" fmla="*/ 224 w 1698"/>
                <a:gd name="T5" fmla="*/ 150 h 592"/>
                <a:gd name="T6" fmla="*/ 564 w 1698"/>
                <a:gd name="T7" fmla="*/ 14 h 592"/>
                <a:gd name="T8" fmla="*/ 868 w 1698"/>
                <a:gd name="T9" fmla="*/ 158 h 592"/>
                <a:gd name="T10" fmla="*/ 1164 w 1698"/>
                <a:gd name="T11" fmla="*/ 86 h 592"/>
                <a:gd name="T12" fmla="*/ 1452 w 1698"/>
                <a:gd name="T13" fmla="*/ 317 h 592"/>
                <a:gd name="T14" fmla="*/ 1698 w 1698"/>
                <a:gd name="T15" fmla="*/ 440 h 592"/>
                <a:gd name="T16" fmla="*/ 1092 w 1698"/>
                <a:gd name="T17" fmla="*/ 582 h 592"/>
                <a:gd name="T18" fmla="*/ 545 w 1698"/>
                <a:gd name="T19" fmla="*/ 408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98" h="592">
                  <a:moveTo>
                    <a:pt x="545" y="408"/>
                  </a:moveTo>
                  <a:cubicBezTo>
                    <a:pt x="408" y="394"/>
                    <a:pt x="18" y="408"/>
                    <a:pt x="0" y="272"/>
                  </a:cubicBezTo>
                  <a:cubicBezTo>
                    <a:pt x="0" y="138"/>
                    <a:pt x="156" y="146"/>
                    <a:pt x="224" y="150"/>
                  </a:cubicBezTo>
                  <a:cubicBezTo>
                    <a:pt x="256" y="102"/>
                    <a:pt x="339" y="0"/>
                    <a:pt x="564" y="14"/>
                  </a:cubicBezTo>
                  <a:cubicBezTo>
                    <a:pt x="791" y="40"/>
                    <a:pt x="798" y="95"/>
                    <a:pt x="868" y="158"/>
                  </a:cubicBezTo>
                  <a:cubicBezTo>
                    <a:pt x="942" y="111"/>
                    <a:pt x="1006" y="76"/>
                    <a:pt x="1164" y="86"/>
                  </a:cubicBezTo>
                  <a:cubicBezTo>
                    <a:pt x="1384" y="106"/>
                    <a:pt x="1440" y="254"/>
                    <a:pt x="1452" y="317"/>
                  </a:cubicBezTo>
                  <a:cubicBezTo>
                    <a:pt x="1512" y="318"/>
                    <a:pt x="1698" y="350"/>
                    <a:pt x="1698" y="440"/>
                  </a:cubicBezTo>
                  <a:cubicBezTo>
                    <a:pt x="1698" y="528"/>
                    <a:pt x="1551" y="592"/>
                    <a:pt x="1092" y="582"/>
                  </a:cubicBezTo>
                  <a:cubicBezTo>
                    <a:pt x="652" y="566"/>
                    <a:pt x="584" y="438"/>
                    <a:pt x="545" y="408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8" name="Group 154">
            <a:extLst>
              <a:ext uri="{FF2B5EF4-FFF2-40B4-BE49-F238E27FC236}">
                <a16:creationId xmlns:a16="http://schemas.microsoft.com/office/drawing/2014/main" id="{CB9FE0C1-677A-4A57-B416-1465D11C2205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3284538"/>
            <a:ext cx="2460625" cy="936625"/>
            <a:chOff x="172" y="2069"/>
            <a:chExt cx="1550" cy="590"/>
          </a:xfrm>
        </p:grpSpPr>
        <p:sp>
          <p:nvSpPr>
            <p:cNvPr id="21514" name="Freeform 10">
              <a:extLst>
                <a:ext uri="{FF2B5EF4-FFF2-40B4-BE49-F238E27FC236}">
                  <a16:creationId xmlns:a16="http://schemas.microsoft.com/office/drawing/2014/main" id="{0062D9B2-4489-477B-9287-10946A67F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069"/>
              <a:ext cx="1550" cy="590"/>
            </a:xfrm>
            <a:custGeom>
              <a:avLst/>
              <a:gdLst>
                <a:gd name="T0" fmla="*/ 597 w 5405"/>
                <a:gd name="T1" fmla="*/ 687 h 2056"/>
                <a:gd name="T2" fmla="*/ 1096 w 5405"/>
                <a:gd name="T3" fmla="*/ 324 h 2056"/>
                <a:gd name="T4" fmla="*/ 1731 w 5405"/>
                <a:gd name="T5" fmla="*/ 415 h 2056"/>
                <a:gd name="T6" fmla="*/ 2593 w 5405"/>
                <a:gd name="T7" fmla="*/ 7 h 2056"/>
                <a:gd name="T8" fmla="*/ 3591 w 5405"/>
                <a:gd name="T9" fmla="*/ 460 h 2056"/>
                <a:gd name="T10" fmla="*/ 4271 w 5405"/>
                <a:gd name="T11" fmla="*/ 324 h 2056"/>
                <a:gd name="T12" fmla="*/ 4816 w 5405"/>
                <a:gd name="T13" fmla="*/ 687 h 2056"/>
                <a:gd name="T14" fmla="*/ 5405 w 5405"/>
                <a:gd name="T15" fmla="*/ 1050 h 2056"/>
                <a:gd name="T16" fmla="*/ 4816 w 5405"/>
                <a:gd name="T17" fmla="*/ 1413 h 2056"/>
                <a:gd name="T18" fmla="*/ 4271 w 5405"/>
                <a:gd name="T19" fmla="*/ 1730 h 2056"/>
                <a:gd name="T20" fmla="*/ 3591 w 5405"/>
                <a:gd name="T21" fmla="*/ 1594 h 2056"/>
                <a:gd name="T22" fmla="*/ 2684 w 5405"/>
                <a:gd name="T23" fmla="*/ 2048 h 2056"/>
                <a:gd name="T24" fmla="*/ 1731 w 5405"/>
                <a:gd name="T25" fmla="*/ 1640 h 2056"/>
                <a:gd name="T26" fmla="*/ 1096 w 5405"/>
                <a:gd name="T27" fmla="*/ 1730 h 2056"/>
                <a:gd name="T28" fmla="*/ 642 w 5405"/>
                <a:gd name="T29" fmla="*/ 1413 h 2056"/>
                <a:gd name="T30" fmla="*/ 7 w 5405"/>
                <a:gd name="T31" fmla="*/ 1050 h 2056"/>
                <a:gd name="T32" fmla="*/ 597 w 5405"/>
                <a:gd name="T33" fmla="*/ 687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05" h="2056">
                  <a:moveTo>
                    <a:pt x="597" y="687"/>
                  </a:moveTo>
                  <a:cubicBezTo>
                    <a:pt x="779" y="566"/>
                    <a:pt x="907" y="369"/>
                    <a:pt x="1096" y="324"/>
                  </a:cubicBezTo>
                  <a:cubicBezTo>
                    <a:pt x="1285" y="279"/>
                    <a:pt x="1481" y="468"/>
                    <a:pt x="1731" y="415"/>
                  </a:cubicBezTo>
                  <a:cubicBezTo>
                    <a:pt x="1981" y="362"/>
                    <a:pt x="2283" y="0"/>
                    <a:pt x="2593" y="7"/>
                  </a:cubicBezTo>
                  <a:cubicBezTo>
                    <a:pt x="2903" y="14"/>
                    <a:pt x="3311" y="407"/>
                    <a:pt x="3591" y="460"/>
                  </a:cubicBezTo>
                  <a:cubicBezTo>
                    <a:pt x="3871" y="513"/>
                    <a:pt x="4067" y="286"/>
                    <a:pt x="4271" y="324"/>
                  </a:cubicBezTo>
                  <a:cubicBezTo>
                    <a:pt x="4475" y="362"/>
                    <a:pt x="4627" y="566"/>
                    <a:pt x="4816" y="687"/>
                  </a:cubicBezTo>
                  <a:cubicBezTo>
                    <a:pt x="5005" y="808"/>
                    <a:pt x="5405" y="929"/>
                    <a:pt x="5405" y="1050"/>
                  </a:cubicBezTo>
                  <a:cubicBezTo>
                    <a:pt x="5405" y="1171"/>
                    <a:pt x="5005" y="1300"/>
                    <a:pt x="4816" y="1413"/>
                  </a:cubicBezTo>
                  <a:cubicBezTo>
                    <a:pt x="4627" y="1526"/>
                    <a:pt x="4475" y="1700"/>
                    <a:pt x="4271" y="1730"/>
                  </a:cubicBezTo>
                  <a:cubicBezTo>
                    <a:pt x="4067" y="1760"/>
                    <a:pt x="3855" y="1541"/>
                    <a:pt x="3591" y="1594"/>
                  </a:cubicBezTo>
                  <a:cubicBezTo>
                    <a:pt x="3327" y="1647"/>
                    <a:pt x="2994" y="2040"/>
                    <a:pt x="2684" y="2048"/>
                  </a:cubicBezTo>
                  <a:cubicBezTo>
                    <a:pt x="2374" y="2056"/>
                    <a:pt x="1996" y="1693"/>
                    <a:pt x="1731" y="1640"/>
                  </a:cubicBezTo>
                  <a:cubicBezTo>
                    <a:pt x="1466" y="1587"/>
                    <a:pt x="1277" y="1768"/>
                    <a:pt x="1096" y="1730"/>
                  </a:cubicBezTo>
                  <a:cubicBezTo>
                    <a:pt x="915" y="1692"/>
                    <a:pt x="824" y="1526"/>
                    <a:pt x="642" y="1413"/>
                  </a:cubicBezTo>
                  <a:cubicBezTo>
                    <a:pt x="460" y="1300"/>
                    <a:pt x="14" y="1171"/>
                    <a:pt x="7" y="1050"/>
                  </a:cubicBezTo>
                  <a:cubicBezTo>
                    <a:pt x="0" y="929"/>
                    <a:pt x="415" y="808"/>
                    <a:pt x="597" y="687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6" name="Freeform 82">
              <a:extLst>
                <a:ext uri="{FF2B5EF4-FFF2-40B4-BE49-F238E27FC236}">
                  <a16:creationId xmlns:a16="http://schemas.microsoft.com/office/drawing/2014/main" id="{A407FCE2-E883-439E-ABCA-6BD15EF73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069"/>
              <a:ext cx="1550" cy="590"/>
            </a:xfrm>
            <a:custGeom>
              <a:avLst/>
              <a:gdLst>
                <a:gd name="T0" fmla="*/ 597 w 5405"/>
                <a:gd name="T1" fmla="*/ 687 h 2056"/>
                <a:gd name="T2" fmla="*/ 1096 w 5405"/>
                <a:gd name="T3" fmla="*/ 324 h 2056"/>
                <a:gd name="T4" fmla="*/ 1731 w 5405"/>
                <a:gd name="T5" fmla="*/ 415 h 2056"/>
                <a:gd name="T6" fmla="*/ 2593 w 5405"/>
                <a:gd name="T7" fmla="*/ 7 h 2056"/>
                <a:gd name="T8" fmla="*/ 3591 w 5405"/>
                <a:gd name="T9" fmla="*/ 460 h 2056"/>
                <a:gd name="T10" fmla="*/ 4271 w 5405"/>
                <a:gd name="T11" fmla="*/ 324 h 2056"/>
                <a:gd name="T12" fmla="*/ 4816 w 5405"/>
                <a:gd name="T13" fmla="*/ 687 h 2056"/>
                <a:gd name="T14" fmla="*/ 5405 w 5405"/>
                <a:gd name="T15" fmla="*/ 1050 h 2056"/>
                <a:gd name="T16" fmla="*/ 4816 w 5405"/>
                <a:gd name="T17" fmla="*/ 1413 h 2056"/>
                <a:gd name="T18" fmla="*/ 4271 w 5405"/>
                <a:gd name="T19" fmla="*/ 1730 h 2056"/>
                <a:gd name="T20" fmla="*/ 3591 w 5405"/>
                <a:gd name="T21" fmla="*/ 1594 h 2056"/>
                <a:gd name="T22" fmla="*/ 2684 w 5405"/>
                <a:gd name="T23" fmla="*/ 2048 h 2056"/>
                <a:gd name="T24" fmla="*/ 1731 w 5405"/>
                <a:gd name="T25" fmla="*/ 1640 h 2056"/>
                <a:gd name="T26" fmla="*/ 1096 w 5405"/>
                <a:gd name="T27" fmla="*/ 1730 h 2056"/>
                <a:gd name="T28" fmla="*/ 642 w 5405"/>
                <a:gd name="T29" fmla="*/ 1413 h 2056"/>
                <a:gd name="T30" fmla="*/ 7 w 5405"/>
                <a:gd name="T31" fmla="*/ 1050 h 2056"/>
                <a:gd name="T32" fmla="*/ 597 w 5405"/>
                <a:gd name="T33" fmla="*/ 687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405" h="2056">
                  <a:moveTo>
                    <a:pt x="597" y="687"/>
                  </a:moveTo>
                  <a:cubicBezTo>
                    <a:pt x="779" y="566"/>
                    <a:pt x="907" y="369"/>
                    <a:pt x="1096" y="324"/>
                  </a:cubicBezTo>
                  <a:cubicBezTo>
                    <a:pt x="1285" y="279"/>
                    <a:pt x="1481" y="468"/>
                    <a:pt x="1731" y="415"/>
                  </a:cubicBezTo>
                  <a:cubicBezTo>
                    <a:pt x="1981" y="362"/>
                    <a:pt x="2283" y="0"/>
                    <a:pt x="2593" y="7"/>
                  </a:cubicBezTo>
                  <a:cubicBezTo>
                    <a:pt x="2903" y="14"/>
                    <a:pt x="3311" y="407"/>
                    <a:pt x="3591" y="460"/>
                  </a:cubicBezTo>
                  <a:cubicBezTo>
                    <a:pt x="3871" y="513"/>
                    <a:pt x="4067" y="286"/>
                    <a:pt x="4271" y="324"/>
                  </a:cubicBezTo>
                  <a:cubicBezTo>
                    <a:pt x="4475" y="362"/>
                    <a:pt x="4627" y="566"/>
                    <a:pt x="4816" y="687"/>
                  </a:cubicBezTo>
                  <a:cubicBezTo>
                    <a:pt x="5005" y="808"/>
                    <a:pt x="5405" y="929"/>
                    <a:pt x="5405" y="1050"/>
                  </a:cubicBezTo>
                  <a:cubicBezTo>
                    <a:pt x="5405" y="1171"/>
                    <a:pt x="5005" y="1300"/>
                    <a:pt x="4816" y="1413"/>
                  </a:cubicBezTo>
                  <a:cubicBezTo>
                    <a:pt x="4627" y="1526"/>
                    <a:pt x="4475" y="1700"/>
                    <a:pt x="4271" y="1730"/>
                  </a:cubicBezTo>
                  <a:cubicBezTo>
                    <a:pt x="4067" y="1760"/>
                    <a:pt x="3855" y="1541"/>
                    <a:pt x="3591" y="1594"/>
                  </a:cubicBezTo>
                  <a:cubicBezTo>
                    <a:pt x="3327" y="1647"/>
                    <a:pt x="2994" y="2040"/>
                    <a:pt x="2684" y="2048"/>
                  </a:cubicBezTo>
                  <a:cubicBezTo>
                    <a:pt x="2374" y="2056"/>
                    <a:pt x="1996" y="1693"/>
                    <a:pt x="1731" y="1640"/>
                  </a:cubicBezTo>
                  <a:cubicBezTo>
                    <a:pt x="1466" y="1587"/>
                    <a:pt x="1277" y="1768"/>
                    <a:pt x="1096" y="1730"/>
                  </a:cubicBezTo>
                  <a:cubicBezTo>
                    <a:pt x="915" y="1692"/>
                    <a:pt x="824" y="1526"/>
                    <a:pt x="642" y="1413"/>
                  </a:cubicBezTo>
                  <a:cubicBezTo>
                    <a:pt x="460" y="1300"/>
                    <a:pt x="14" y="1171"/>
                    <a:pt x="7" y="1050"/>
                  </a:cubicBezTo>
                  <a:cubicBezTo>
                    <a:pt x="0" y="929"/>
                    <a:pt x="415" y="808"/>
                    <a:pt x="597" y="687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70" name="Group 166">
            <a:extLst>
              <a:ext uri="{FF2B5EF4-FFF2-40B4-BE49-F238E27FC236}">
                <a16:creationId xmlns:a16="http://schemas.microsoft.com/office/drawing/2014/main" id="{F36D44E5-168D-41B3-8157-B1D8EDEE230A}"/>
              </a:ext>
            </a:extLst>
          </p:cNvPr>
          <p:cNvGrpSpPr>
            <a:grpSpLocks/>
          </p:cNvGrpSpPr>
          <p:nvPr/>
        </p:nvGrpSpPr>
        <p:grpSpPr bwMode="auto">
          <a:xfrm>
            <a:off x="2289175" y="2492375"/>
            <a:ext cx="2736850" cy="1057275"/>
            <a:chOff x="1442" y="1570"/>
            <a:chExt cx="1724" cy="666"/>
          </a:xfrm>
        </p:grpSpPr>
        <p:sp>
          <p:nvSpPr>
            <p:cNvPr id="21515" name="Freeform 11">
              <a:extLst>
                <a:ext uri="{FF2B5EF4-FFF2-40B4-BE49-F238E27FC236}">
                  <a16:creationId xmlns:a16="http://schemas.microsoft.com/office/drawing/2014/main" id="{BF5547B8-40F7-4825-85BB-5A14C4E75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1570"/>
              <a:ext cx="1724" cy="666"/>
            </a:xfrm>
            <a:custGeom>
              <a:avLst/>
              <a:gdLst>
                <a:gd name="T0" fmla="*/ 589 w 5314"/>
                <a:gd name="T1" fmla="*/ 694 h 2054"/>
                <a:gd name="T2" fmla="*/ 1078 w 5314"/>
                <a:gd name="T3" fmla="*/ 253 h 2054"/>
                <a:gd name="T4" fmla="*/ 1722 w 5314"/>
                <a:gd name="T5" fmla="*/ 422 h 2054"/>
                <a:gd name="T6" fmla="*/ 2685 w 5314"/>
                <a:gd name="T7" fmla="*/ 0 h 2054"/>
                <a:gd name="T8" fmla="*/ 3579 w 5314"/>
                <a:gd name="T9" fmla="*/ 467 h 2054"/>
                <a:gd name="T10" fmla="*/ 4258 w 5314"/>
                <a:gd name="T11" fmla="*/ 331 h 2054"/>
                <a:gd name="T12" fmla="*/ 4803 w 5314"/>
                <a:gd name="T13" fmla="*/ 694 h 2054"/>
                <a:gd name="T14" fmla="*/ 5308 w 5314"/>
                <a:gd name="T15" fmla="*/ 1051 h 2054"/>
                <a:gd name="T16" fmla="*/ 4803 w 5314"/>
                <a:gd name="T17" fmla="*/ 1419 h 2054"/>
                <a:gd name="T18" fmla="*/ 4258 w 5314"/>
                <a:gd name="T19" fmla="*/ 1736 h 2054"/>
                <a:gd name="T20" fmla="*/ 3579 w 5314"/>
                <a:gd name="T21" fmla="*/ 1600 h 2054"/>
                <a:gd name="T22" fmla="*/ 2674 w 5314"/>
                <a:gd name="T23" fmla="*/ 2054 h 2054"/>
                <a:gd name="T24" fmla="*/ 1722 w 5314"/>
                <a:gd name="T25" fmla="*/ 1646 h 2054"/>
                <a:gd name="T26" fmla="*/ 1088 w 5314"/>
                <a:gd name="T27" fmla="*/ 1736 h 2054"/>
                <a:gd name="T28" fmla="*/ 634 w 5314"/>
                <a:gd name="T29" fmla="*/ 1419 h 2054"/>
                <a:gd name="T30" fmla="*/ 0 w 5314"/>
                <a:gd name="T31" fmla="*/ 1056 h 2054"/>
                <a:gd name="T32" fmla="*/ 589 w 5314"/>
                <a:gd name="T33" fmla="*/ 694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14" h="2054">
                  <a:moveTo>
                    <a:pt x="589" y="694"/>
                  </a:moveTo>
                  <a:cubicBezTo>
                    <a:pt x="682" y="539"/>
                    <a:pt x="635" y="324"/>
                    <a:pt x="1078" y="253"/>
                  </a:cubicBezTo>
                  <a:cubicBezTo>
                    <a:pt x="1480" y="175"/>
                    <a:pt x="1534" y="283"/>
                    <a:pt x="1722" y="422"/>
                  </a:cubicBezTo>
                  <a:cubicBezTo>
                    <a:pt x="1900" y="287"/>
                    <a:pt x="2103" y="12"/>
                    <a:pt x="2685" y="0"/>
                  </a:cubicBezTo>
                  <a:cubicBezTo>
                    <a:pt x="3279" y="30"/>
                    <a:pt x="3442" y="365"/>
                    <a:pt x="3579" y="467"/>
                  </a:cubicBezTo>
                  <a:cubicBezTo>
                    <a:pt x="3760" y="413"/>
                    <a:pt x="3886" y="277"/>
                    <a:pt x="4258" y="331"/>
                  </a:cubicBezTo>
                  <a:cubicBezTo>
                    <a:pt x="4618" y="397"/>
                    <a:pt x="4677" y="558"/>
                    <a:pt x="4803" y="694"/>
                  </a:cubicBezTo>
                  <a:cubicBezTo>
                    <a:pt x="5013" y="744"/>
                    <a:pt x="5314" y="835"/>
                    <a:pt x="5308" y="1051"/>
                  </a:cubicBezTo>
                  <a:cubicBezTo>
                    <a:pt x="5278" y="1363"/>
                    <a:pt x="4990" y="1411"/>
                    <a:pt x="4803" y="1419"/>
                  </a:cubicBezTo>
                  <a:cubicBezTo>
                    <a:pt x="4653" y="1572"/>
                    <a:pt x="4510" y="1709"/>
                    <a:pt x="4258" y="1736"/>
                  </a:cubicBezTo>
                  <a:cubicBezTo>
                    <a:pt x="3825" y="1794"/>
                    <a:pt x="3735" y="1716"/>
                    <a:pt x="3579" y="1600"/>
                  </a:cubicBezTo>
                  <a:cubicBezTo>
                    <a:pt x="3483" y="1746"/>
                    <a:pt x="3363" y="2046"/>
                    <a:pt x="2674" y="2054"/>
                  </a:cubicBezTo>
                  <a:cubicBezTo>
                    <a:pt x="1995" y="2034"/>
                    <a:pt x="1888" y="1771"/>
                    <a:pt x="1722" y="1646"/>
                  </a:cubicBezTo>
                  <a:cubicBezTo>
                    <a:pt x="1522" y="1679"/>
                    <a:pt x="1372" y="1811"/>
                    <a:pt x="1088" y="1736"/>
                  </a:cubicBezTo>
                  <a:cubicBezTo>
                    <a:pt x="802" y="1673"/>
                    <a:pt x="688" y="1583"/>
                    <a:pt x="634" y="1419"/>
                  </a:cubicBezTo>
                  <a:cubicBezTo>
                    <a:pt x="418" y="1397"/>
                    <a:pt x="9" y="1404"/>
                    <a:pt x="0" y="1056"/>
                  </a:cubicBezTo>
                  <a:cubicBezTo>
                    <a:pt x="3" y="750"/>
                    <a:pt x="364" y="713"/>
                    <a:pt x="589" y="694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7" name="Freeform 83">
              <a:extLst>
                <a:ext uri="{FF2B5EF4-FFF2-40B4-BE49-F238E27FC236}">
                  <a16:creationId xmlns:a16="http://schemas.microsoft.com/office/drawing/2014/main" id="{293DD686-4009-400F-9B2C-A930535ED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2" y="1570"/>
              <a:ext cx="1724" cy="666"/>
            </a:xfrm>
            <a:custGeom>
              <a:avLst/>
              <a:gdLst>
                <a:gd name="T0" fmla="*/ 589 w 5314"/>
                <a:gd name="T1" fmla="*/ 694 h 2054"/>
                <a:gd name="T2" fmla="*/ 1078 w 5314"/>
                <a:gd name="T3" fmla="*/ 253 h 2054"/>
                <a:gd name="T4" fmla="*/ 1722 w 5314"/>
                <a:gd name="T5" fmla="*/ 422 h 2054"/>
                <a:gd name="T6" fmla="*/ 2685 w 5314"/>
                <a:gd name="T7" fmla="*/ 0 h 2054"/>
                <a:gd name="T8" fmla="*/ 3579 w 5314"/>
                <a:gd name="T9" fmla="*/ 467 h 2054"/>
                <a:gd name="T10" fmla="*/ 4258 w 5314"/>
                <a:gd name="T11" fmla="*/ 331 h 2054"/>
                <a:gd name="T12" fmla="*/ 4803 w 5314"/>
                <a:gd name="T13" fmla="*/ 694 h 2054"/>
                <a:gd name="T14" fmla="*/ 5308 w 5314"/>
                <a:gd name="T15" fmla="*/ 1051 h 2054"/>
                <a:gd name="T16" fmla="*/ 4803 w 5314"/>
                <a:gd name="T17" fmla="*/ 1419 h 2054"/>
                <a:gd name="T18" fmla="*/ 4258 w 5314"/>
                <a:gd name="T19" fmla="*/ 1736 h 2054"/>
                <a:gd name="T20" fmla="*/ 3579 w 5314"/>
                <a:gd name="T21" fmla="*/ 1600 h 2054"/>
                <a:gd name="T22" fmla="*/ 2674 w 5314"/>
                <a:gd name="T23" fmla="*/ 2054 h 2054"/>
                <a:gd name="T24" fmla="*/ 1722 w 5314"/>
                <a:gd name="T25" fmla="*/ 1646 h 2054"/>
                <a:gd name="T26" fmla="*/ 1088 w 5314"/>
                <a:gd name="T27" fmla="*/ 1736 h 2054"/>
                <a:gd name="T28" fmla="*/ 634 w 5314"/>
                <a:gd name="T29" fmla="*/ 1419 h 2054"/>
                <a:gd name="T30" fmla="*/ 0 w 5314"/>
                <a:gd name="T31" fmla="*/ 1056 h 2054"/>
                <a:gd name="T32" fmla="*/ 589 w 5314"/>
                <a:gd name="T33" fmla="*/ 694 h 20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314" h="2054">
                  <a:moveTo>
                    <a:pt x="589" y="694"/>
                  </a:moveTo>
                  <a:cubicBezTo>
                    <a:pt x="682" y="539"/>
                    <a:pt x="635" y="324"/>
                    <a:pt x="1078" y="253"/>
                  </a:cubicBezTo>
                  <a:cubicBezTo>
                    <a:pt x="1480" y="175"/>
                    <a:pt x="1534" y="283"/>
                    <a:pt x="1722" y="422"/>
                  </a:cubicBezTo>
                  <a:cubicBezTo>
                    <a:pt x="1900" y="287"/>
                    <a:pt x="2103" y="12"/>
                    <a:pt x="2685" y="0"/>
                  </a:cubicBezTo>
                  <a:cubicBezTo>
                    <a:pt x="3279" y="30"/>
                    <a:pt x="3442" y="365"/>
                    <a:pt x="3579" y="467"/>
                  </a:cubicBezTo>
                  <a:cubicBezTo>
                    <a:pt x="3760" y="413"/>
                    <a:pt x="3886" y="277"/>
                    <a:pt x="4258" y="331"/>
                  </a:cubicBezTo>
                  <a:cubicBezTo>
                    <a:pt x="4618" y="397"/>
                    <a:pt x="4677" y="558"/>
                    <a:pt x="4803" y="694"/>
                  </a:cubicBezTo>
                  <a:cubicBezTo>
                    <a:pt x="5013" y="744"/>
                    <a:pt x="5314" y="835"/>
                    <a:pt x="5308" y="1051"/>
                  </a:cubicBezTo>
                  <a:cubicBezTo>
                    <a:pt x="5278" y="1363"/>
                    <a:pt x="4990" y="1411"/>
                    <a:pt x="4803" y="1419"/>
                  </a:cubicBezTo>
                  <a:cubicBezTo>
                    <a:pt x="4653" y="1572"/>
                    <a:pt x="4510" y="1709"/>
                    <a:pt x="4258" y="1736"/>
                  </a:cubicBezTo>
                  <a:cubicBezTo>
                    <a:pt x="3825" y="1794"/>
                    <a:pt x="3735" y="1716"/>
                    <a:pt x="3579" y="1600"/>
                  </a:cubicBezTo>
                  <a:cubicBezTo>
                    <a:pt x="3483" y="1746"/>
                    <a:pt x="3363" y="2046"/>
                    <a:pt x="2674" y="2054"/>
                  </a:cubicBezTo>
                  <a:cubicBezTo>
                    <a:pt x="1995" y="2034"/>
                    <a:pt x="1888" y="1771"/>
                    <a:pt x="1722" y="1646"/>
                  </a:cubicBezTo>
                  <a:cubicBezTo>
                    <a:pt x="1522" y="1679"/>
                    <a:pt x="1372" y="1811"/>
                    <a:pt x="1088" y="1736"/>
                  </a:cubicBezTo>
                  <a:cubicBezTo>
                    <a:pt x="802" y="1673"/>
                    <a:pt x="688" y="1583"/>
                    <a:pt x="634" y="1419"/>
                  </a:cubicBezTo>
                  <a:cubicBezTo>
                    <a:pt x="418" y="1397"/>
                    <a:pt x="9" y="1404"/>
                    <a:pt x="0" y="1056"/>
                  </a:cubicBezTo>
                  <a:cubicBezTo>
                    <a:pt x="3" y="750"/>
                    <a:pt x="364" y="713"/>
                    <a:pt x="589" y="694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59" name="Group 155">
            <a:extLst>
              <a:ext uri="{FF2B5EF4-FFF2-40B4-BE49-F238E27FC236}">
                <a16:creationId xmlns:a16="http://schemas.microsoft.com/office/drawing/2014/main" id="{A0CA8531-5260-4303-B633-4CD4EAEBCB2E}"/>
              </a:ext>
            </a:extLst>
          </p:cNvPr>
          <p:cNvGrpSpPr>
            <a:grpSpLocks/>
          </p:cNvGrpSpPr>
          <p:nvPr/>
        </p:nvGrpSpPr>
        <p:grpSpPr bwMode="auto">
          <a:xfrm>
            <a:off x="273050" y="4292600"/>
            <a:ext cx="2952750" cy="1308100"/>
            <a:chOff x="172" y="2704"/>
            <a:chExt cx="1860" cy="824"/>
          </a:xfrm>
        </p:grpSpPr>
        <p:sp>
          <p:nvSpPr>
            <p:cNvPr id="21516" name="Freeform 12">
              <a:extLst>
                <a:ext uri="{FF2B5EF4-FFF2-40B4-BE49-F238E27FC236}">
                  <a16:creationId xmlns:a16="http://schemas.microsoft.com/office/drawing/2014/main" id="{F0BA603C-5497-42B5-95C8-E1BA7A54A5C3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704"/>
              <a:ext cx="1860" cy="824"/>
            </a:xfrm>
            <a:custGeom>
              <a:avLst/>
              <a:gdLst>
                <a:gd name="T0" fmla="*/ 272 w 4581"/>
                <a:gd name="T1" fmla="*/ 1550 h 2056"/>
                <a:gd name="T2" fmla="*/ 590 w 4581"/>
                <a:gd name="T3" fmla="*/ 1641 h 2056"/>
                <a:gd name="T4" fmla="*/ 680 w 4581"/>
                <a:gd name="T5" fmla="*/ 1777 h 2056"/>
                <a:gd name="T6" fmla="*/ 998 w 4581"/>
                <a:gd name="T7" fmla="*/ 1777 h 2056"/>
                <a:gd name="T8" fmla="*/ 1134 w 4581"/>
                <a:gd name="T9" fmla="*/ 1913 h 2056"/>
                <a:gd name="T10" fmla="*/ 1497 w 4581"/>
                <a:gd name="T11" fmla="*/ 1913 h 2056"/>
                <a:gd name="T12" fmla="*/ 1678 w 4581"/>
                <a:gd name="T13" fmla="*/ 2049 h 2056"/>
                <a:gd name="T14" fmla="*/ 1996 w 4581"/>
                <a:gd name="T15" fmla="*/ 1958 h 2056"/>
                <a:gd name="T16" fmla="*/ 2268 w 4581"/>
                <a:gd name="T17" fmla="*/ 2049 h 2056"/>
                <a:gd name="T18" fmla="*/ 2586 w 4581"/>
                <a:gd name="T19" fmla="*/ 1958 h 2056"/>
                <a:gd name="T20" fmla="*/ 2858 w 4581"/>
                <a:gd name="T21" fmla="*/ 2003 h 2056"/>
                <a:gd name="T22" fmla="*/ 3084 w 4581"/>
                <a:gd name="T23" fmla="*/ 1913 h 2056"/>
                <a:gd name="T24" fmla="*/ 3447 w 4581"/>
                <a:gd name="T25" fmla="*/ 1913 h 2056"/>
                <a:gd name="T26" fmla="*/ 3583 w 4581"/>
                <a:gd name="T27" fmla="*/ 1777 h 2056"/>
                <a:gd name="T28" fmla="*/ 3901 w 4581"/>
                <a:gd name="T29" fmla="*/ 1777 h 2056"/>
                <a:gd name="T30" fmla="*/ 3946 w 4581"/>
                <a:gd name="T31" fmla="*/ 1641 h 2056"/>
                <a:gd name="T32" fmla="*/ 4264 w 4581"/>
                <a:gd name="T33" fmla="*/ 1550 h 2056"/>
                <a:gd name="T34" fmla="*/ 4264 w 4581"/>
                <a:gd name="T35" fmla="*/ 1414 h 2056"/>
                <a:gd name="T36" fmla="*/ 4491 w 4581"/>
                <a:gd name="T37" fmla="*/ 1323 h 2056"/>
                <a:gd name="T38" fmla="*/ 4400 w 4581"/>
                <a:gd name="T39" fmla="*/ 1187 h 2056"/>
                <a:gd name="T40" fmla="*/ 4581 w 4581"/>
                <a:gd name="T41" fmla="*/ 1051 h 2056"/>
                <a:gd name="T42" fmla="*/ 4400 w 4581"/>
                <a:gd name="T43" fmla="*/ 915 h 2056"/>
                <a:gd name="T44" fmla="*/ 4491 w 4581"/>
                <a:gd name="T45" fmla="*/ 779 h 2056"/>
                <a:gd name="T46" fmla="*/ 4264 w 4581"/>
                <a:gd name="T47" fmla="*/ 688 h 2056"/>
                <a:gd name="T48" fmla="*/ 4264 w 4581"/>
                <a:gd name="T49" fmla="*/ 552 h 2056"/>
                <a:gd name="T50" fmla="*/ 3992 w 4581"/>
                <a:gd name="T51" fmla="*/ 507 h 2056"/>
                <a:gd name="T52" fmla="*/ 3856 w 4581"/>
                <a:gd name="T53" fmla="*/ 325 h 2056"/>
                <a:gd name="T54" fmla="*/ 3629 w 4581"/>
                <a:gd name="T55" fmla="*/ 325 h 2056"/>
                <a:gd name="T56" fmla="*/ 3447 w 4581"/>
                <a:gd name="T57" fmla="*/ 189 h 2056"/>
                <a:gd name="T58" fmla="*/ 3084 w 4581"/>
                <a:gd name="T59" fmla="*/ 189 h 2056"/>
                <a:gd name="T60" fmla="*/ 2858 w 4581"/>
                <a:gd name="T61" fmla="*/ 53 h 2056"/>
                <a:gd name="T62" fmla="*/ 2540 w 4581"/>
                <a:gd name="T63" fmla="*/ 144 h 2056"/>
                <a:gd name="T64" fmla="*/ 2313 w 4581"/>
                <a:gd name="T65" fmla="*/ 8 h 2056"/>
                <a:gd name="T66" fmla="*/ 1996 w 4581"/>
                <a:gd name="T67" fmla="*/ 98 h 2056"/>
                <a:gd name="T68" fmla="*/ 1678 w 4581"/>
                <a:gd name="T69" fmla="*/ 53 h 2056"/>
                <a:gd name="T70" fmla="*/ 1452 w 4581"/>
                <a:gd name="T71" fmla="*/ 234 h 2056"/>
                <a:gd name="T72" fmla="*/ 1134 w 4581"/>
                <a:gd name="T73" fmla="*/ 189 h 2056"/>
                <a:gd name="T74" fmla="*/ 998 w 4581"/>
                <a:gd name="T75" fmla="*/ 325 h 2056"/>
                <a:gd name="T76" fmla="*/ 680 w 4581"/>
                <a:gd name="T77" fmla="*/ 325 h 2056"/>
                <a:gd name="T78" fmla="*/ 544 w 4581"/>
                <a:gd name="T79" fmla="*/ 507 h 2056"/>
                <a:gd name="T80" fmla="*/ 272 w 4581"/>
                <a:gd name="T81" fmla="*/ 552 h 2056"/>
                <a:gd name="T82" fmla="*/ 272 w 4581"/>
                <a:gd name="T83" fmla="*/ 688 h 2056"/>
                <a:gd name="T84" fmla="*/ 91 w 4581"/>
                <a:gd name="T85" fmla="*/ 779 h 2056"/>
                <a:gd name="T86" fmla="*/ 181 w 4581"/>
                <a:gd name="T87" fmla="*/ 960 h 2056"/>
                <a:gd name="T88" fmla="*/ 0 w 4581"/>
                <a:gd name="T89" fmla="*/ 1051 h 2056"/>
                <a:gd name="T90" fmla="*/ 181 w 4581"/>
                <a:gd name="T91" fmla="*/ 1187 h 2056"/>
                <a:gd name="T92" fmla="*/ 45 w 4581"/>
                <a:gd name="T93" fmla="*/ 1323 h 2056"/>
                <a:gd name="T94" fmla="*/ 318 w 4581"/>
                <a:gd name="T95" fmla="*/ 1368 h 2056"/>
                <a:gd name="T96" fmla="*/ 272 w 4581"/>
                <a:gd name="T97" fmla="*/ 155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1" h="2056">
                  <a:moveTo>
                    <a:pt x="272" y="1550"/>
                  </a:moveTo>
                  <a:cubicBezTo>
                    <a:pt x="317" y="1595"/>
                    <a:pt x="522" y="1603"/>
                    <a:pt x="590" y="1641"/>
                  </a:cubicBezTo>
                  <a:cubicBezTo>
                    <a:pt x="658" y="1679"/>
                    <a:pt x="612" y="1754"/>
                    <a:pt x="680" y="1777"/>
                  </a:cubicBezTo>
                  <a:cubicBezTo>
                    <a:pt x="748" y="1800"/>
                    <a:pt x="922" y="1754"/>
                    <a:pt x="998" y="1777"/>
                  </a:cubicBezTo>
                  <a:cubicBezTo>
                    <a:pt x="1074" y="1800"/>
                    <a:pt x="1051" y="1890"/>
                    <a:pt x="1134" y="1913"/>
                  </a:cubicBezTo>
                  <a:cubicBezTo>
                    <a:pt x="1217" y="1936"/>
                    <a:pt x="1406" y="1890"/>
                    <a:pt x="1497" y="1913"/>
                  </a:cubicBezTo>
                  <a:cubicBezTo>
                    <a:pt x="1588" y="1936"/>
                    <a:pt x="1595" y="2042"/>
                    <a:pt x="1678" y="2049"/>
                  </a:cubicBezTo>
                  <a:cubicBezTo>
                    <a:pt x="1761" y="2056"/>
                    <a:pt x="1898" y="1958"/>
                    <a:pt x="1996" y="1958"/>
                  </a:cubicBezTo>
                  <a:cubicBezTo>
                    <a:pt x="2094" y="1958"/>
                    <a:pt x="2170" y="2049"/>
                    <a:pt x="2268" y="2049"/>
                  </a:cubicBezTo>
                  <a:cubicBezTo>
                    <a:pt x="2366" y="2049"/>
                    <a:pt x="2488" y="1966"/>
                    <a:pt x="2586" y="1958"/>
                  </a:cubicBezTo>
                  <a:cubicBezTo>
                    <a:pt x="2684" y="1950"/>
                    <a:pt x="2775" y="2011"/>
                    <a:pt x="2858" y="2003"/>
                  </a:cubicBezTo>
                  <a:cubicBezTo>
                    <a:pt x="2941" y="1995"/>
                    <a:pt x="2986" y="1928"/>
                    <a:pt x="3084" y="1913"/>
                  </a:cubicBezTo>
                  <a:cubicBezTo>
                    <a:pt x="3182" y="1898"/>
                    <a:pt x="3364" y="1936"/>
                    <a:pt x="3447" y="1913"/>
                  </a:cubicBezTo>
                  <a:cubicBezTo>
                    <a:pt x="3530" y="1890"/>
                    <a:pt x="3507" y="1800"/>
                    <a:pt x="3583" y="1777"/>
                  </a:cubicBezTo>
                  <a:cubicBezTo>
                    <a:pt x="3659" y="1754"/>
                    <a:pt x="3840" y="1800"/>
                    <a:pt x="3901" y="1777"/>
                  </a:cubicBezTo>
                  <a:cubicBezTo>
                    <a:pt x="3962" y="1754"/>
                    <a:pt x="3886" y="1679"/>
                    <a:pt x="3946" y="1641"/>
                  </a:cubicBezTo>
                  <a:cubicBezTo>
                    <a:pt x="4006" y="1603"/>
                    <a:pt x="4211" y="1588"/>
                    <a:pt x="4264" y="1550"/>
                  </a:cubicBezTo>
                  <a:cubicBezTo>
                    <a:pt x="4317" y="1512"/>
                    <a:pt x="4226" y="1452"/>
                    <a:pt x="4264" y="1414"/>
                  </a:cubicBezTo>
                  <a:cubicBezTo>
                    <a:pt x="4302" y="1376"/>
                    <a:pt x="4468" y="1361"/>
                    <a:pt x="4491" y="1323"/>
                  </a:cubicBezTo>
                  <a:cubicBezTo>
                    <a:pt x="4514" y="1285"/>
                    <a:pt x="4385" y="1232"/>
                    <a:pt x="4400" y="1187"/>
                  </a:cubicBezTo>
                  <a:cubicBezTo>
                    <a:pt x="4415" y="1142"/>
                    <a:pt x="4581" y="1096"/>
                    <a:pt x="4581" y="1051"/>
                  </a:cubicBezTo>
                  <a:cubicBezTo>
                    <a:pt x="4581" y="1006"/>
                    <a:pt x="4415" y="960"/>
                    <a:pt x="4400" y="915"/>
                  </a:cubicBezTo>
                  <a:cubicBezTo>
                    <a:pt x="4385" y="870"/>
                    <a:pt x="4514" y="817"/>
                    <a:pt x="4491" y="779"/>
                  </a:cubicBezTo>
                  <a:cubicBezTo>
                    <a:pt x="4468" y="741"/>
                    <a:pt x="4302" y="726"/>
                    <a:pt x="4264" y="688"/>
                  </a:cubicBezTo>
                  <a:cubicBezTo>
                    <a:pt x="4226" y="650"/>
                    <a:pt x="4309" y="582"/>
                    <a:pt x="4264" y="552"/>
                  </a:cubicBezTo>
                  <a:cubicBezTo>
                    <a:pt x="4219" y="522"/>
                    <a:pt x="4060" y="545"/>
                    <a:pt x="3992" y="507"/>
                  </a:cubicBezTo>
                  <a:cubicBezTo>
                    <a:pt x="3924" y="469"/>
                    <a:pt x="3916" y="355"/>
                    <a:pt x="3856" y="325"/>
                  </a:cubicBezTo>
                  <a:cubicBezTo>
                    <a:pt x="3796" y="295"/>
                    <a:pt x="3697" y="348"/>
                    <a:pt x="3629" y="325"/>
                  </a:cubicBezTo>
                  <a:cubicBezTo>
                    <a:pt x="3561" y="302"/>
                    <a:pt x="3538" y="212"/>
                    <a:pt x="3447" y="189"/>
                  </a:cubicBezTo>
                  <a:cubicBezTo>
                    <a:pt x="3356" y="166"/>
                    <a:pt x="3182" y="212"/>
                    <a:pt x="3084" y="189"/>
                  </a:cubicBezTo>
                  <a:cubicBezTo>
                    <a:pt x="2986" y="166"/>
                    <a:pt x="2949" y="61"/>
                    <a:pt x="2858" y="53"/>
                  </a:cubicBezTo>
                  <a:cubicBezTo>
                    <a:pt x="2767" y="45"/>
                    <a:pt x="2631" y="151"/>
                    <a:pt x="2540" y="144"/>
                  </a:cubicBezTo>
                  <a:cubicBezTo>
                    <a:pt x="2449" y="137"/>
                    <a:pt x="2404" y="16"/>
                    <a:pt x="2313" y="8"/>
                  </a:cubicBezTo>
                  <a:cubicBezTo>
                    <a:pt x="2222" y="0"/>
                    <a:pt x="2102" y="91"/>
                    <a:pt x="1996" y="98"/>
                  </a:cubicBezTo>
                  <a:cubicBezTo>
                    <a:pt x="1890" y="105"/>
                    <a:pt x="1769" y="30"/>
                    <a:pt x="1678" y="53"/>
                  </a:cubicBezTo>
                  <a:cubicBezTo>
                    <a:pt x="1587" y="76"/>
                    <a:pt x="1543" y="211"/>
                    <a:pt x="1452" y="234"/>
                  </a:cubicBezTo>
                  <a:cubicBezTo>
                    <a:pt x="1361" y="257"/>
                    <a:pt x="1210" y="174"/>
                    <a:pt x="1134" y="189"/>
                  </a:cubicBezTo>
                  <a:cubicBezTo>
                    <a:pt x="1058" y="204"/>
                    <a:pt x="1074" y="302"/>
                    <a:pt x="998" y="325"/>
                  </a:cubicBezTo>
                  <a:cubicBezTo>
                    <a:pt x="922" y="348"/>
                    <a:pt x="756" y="295"/>
                    <a:pt x="680" y="325"/>
                  </a:cubicBezTo>
                  <a:cubicBezTo>
                    <a:pt x="604" y="355"/>
                    <a:pt x="612" y="469"/>
                    <a:pt x="544" y="507"/>
                  </a:cubicBezTo>
                  <a:cubicBezTo>
                    <a:pt x="476" y="545"/>
                    <a:pt x="317" y="522"/>
                    <a:pt x="272" y="552"/>
                  </a:cubicBezTo>
                  <a:cubicBezTo>
                    <a:pt x="227" y="582"/>
                    <a:pt x="302" y="650"/>
                    <a:pt x="272" y="688"/>
                  </a:cubicBezTo>
                  <a:cubicBezTo>
                    <a:pt x="242" y="726"/>
                    <a:pt x="106" y="734"/>
                    <a:pt x="91" y="779"/>
                  </a:cubicBezTo>
                  <a:cubicBezTo>
                    <a:pt x="76" y="824"/>
                    <a:pt x="196" y="915"/>
                    <a:pt x="181" y="960"/>
                  </a:cubicBezTo>
                  <a:cubicBezTo>
                    <a:pt x="166" y="1005"/>
                    <a:pt x="0" y="1013"/>
                    <a:pt x="0" y="1051"/>
                  </a:cubicBezTo>
                  <a:cubicBezTo>
                    <a:pt x="0" y="1089"/>
                    <a:pt x="174" y="1142"/>
                    <a:pt x="181" y="1187"/>
                  </a:cubicBezTo>
                  <a:cubicBezTo>
                    <a:pt x="188" y="1232"/>
                    <a:pt x="22" y="1293"/>
                    <a:pt x="45" y="1323"/>
                  </a:cubicBezTo>
                  <a:cubicBezTo>
                    <a:pt x="68" y="1353"/>
                    <a:pt x="280" y="1330"/>
                    <a:pt x="318" y="1368"/>
                  </a:cubicBezTo>
                  <a:cubicBezTo>
                    <a:pt x="356" y="1406"/>
                    <a:pt x="227" y="1505"/>
                    <a:pt x="272" y="1550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588" name="Freeform 84">
              <a:extLst>
                <a:ext uri="{FF2B5EF4-FFF2-40B4-BE49-F238E27FC236}">
                  <a16:creationId xmlns:a16="http://schemas.microsoft.com/office/drawing/2014/main" id="{DDF78F3B-6E4E-445C-814B-75C9BF409FB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2" y="2704"/>
              <a:ext cx="1860" cy="824"/>
            </a:xfrm>
            <a:custGeom>
              <a:avLst/>
              <a:gdLst>
                <a:gd name="T0" fmla="*/ 272 w 4581"/>
                <a:gd name="T1" fmla="*/ 1550 h 2056"/>
                <a:gd name="T2" fmla="*/ 590 w 4581"/>
                <a:gd name="T3" fmla="*/ 1641 h 2056"/>
                <a:gd name="T4" fmla="*/ 680 w 4581"/>
                <a:gd name="T5" fmla="*/ 1777 h 2056"/>
                <a:gd name="T6" fmla="*/ 998 w 4581"/>
                <a:gd name="T7" fmla="*/ 1777 h 2056"/>
                <a:gd name="T8" fmla="*/ 1134 w 4581"/>
                <a:gd name="T9" fmla="*/ 1913 h 2056"/>
                <a:gd name="T10" fmla="*/ 1497 w 4581"/>
                <a:gd name="T11" fmla="*/ 1913 h 2056"/>
                <a:gd name="T12" fmla="*/ 1678 w 4581"/>
                <a:gd name="T13" fmla="*/ 2049 h 2056"/>
                <a:gd name="T14" fmla="*/ 1996 w 4581"/>
                <a:gd name="T15" fmla="*/ 1958 h 2056"/>
                <a:gd name="T16" fmla="*/ 2268 w 4581"/>
                <a:gd name="T17" fmla="*/ 2049 h 2056"/>
                <a:gd name="T18" fmla="*/ 2586 w 4581"/>
                <a:gd name="T19" fmla="*/ 1958 h 2056"/>
                <a:gd name="T20" fmla="*/ 2858 w 4581"/>
                <a:gd name="T21" fmla="*/ 2003 h 2056"/>
                <a:gd name="T22" fmla="*/ 3084 w 4581"/>
                <a:gd name="T23" fmla="*/ 1913 h 2056"/>
                <a:gd name="T24" fmla="*/ 3447 w 4581"/>
                <a:gd name="T25" fmla="*/ 1913 h 2056"/>
                <a:gd name="T26" fmla="*/ 3583 w 4581"/>
                <a:gd name="T27" fmla="*/ 1777 h 2056"/>
                <a:gd name="T28" fmla="*/ 3901 w 4581"/>
                <a:gd name="T29" fmla="*/ 1777 h 2056"/>
                <a:gd name="T30" fmla="*/ 3946 w 4581"/>
                <a:gd name="T31" fmla="*/ 1641 h 2056"/>
                <a:gd name="T32" fmla="*/ 4264 w 4581"/>
                <a:gd name="T33" fmla="*/ 1550 h 2056"/>
                <a:gd name="T34" fmla="*/ 4264 w 4581"/>
                <a:gd name="T35" fmla="*/ 1414 h 2056"/>
                <a:gd name="T36" fmla="*/ 4491 w 4581"/>
                <a:gd name="T37" fmla="*/ 1323 h 2056"/>
                <a:gd name="T38" fmla="*/ 4400 w 4581"/>
                <a:gd name="T39" fmla="*/ 1187 h 2056"/>
                <a:gd name="T40" fmla="*/ 4581 w 4581"/>
                <a:gd name="T41" fmla="*/ 1051 h 2056"/>
                <a:gd name="T42" fmla="*/ 4400 w 4581"/>
                <a:gd name="T43" fmla="*/ 915 h 2056"/>
                <a:gd name="T44" fmla="*/ 4491 w 4581"/>
                <a:gd name="T45" fmla="*/ 779 h 2056"/>
                <a:gd name="T46" fmla="*/ 4264 w 4581"/>
                <a:gd name="T47" fmla="*/ 688 h 2056"/>
                <a:gd name="T48" fmla="*/ 4264 w 4581"/>
                <a:gd name="T49" fmla="*/ 552 h 2056"/>
                <a:gd name="T50" fmla="*/ 3992 w 4581"/>
                <a:gd name="T51" fmla="*/ 507 h 2056"/>
                <a:gd name="T52" fmla="*/ 3856 w 4581"/>
                <a:gd name="T53" fmla="*/ 325 h 2056"/>
                <a:gd name="T54" fmla="*/ 3629 w 4581"/>
                <a:gd name="T55" fmla="*/ 325 h 2056"/>
                <a:gd name="T56" fmla="*/ 3447 w 4581"/>
                <a:gd name="T57" fmla="*/ 189 h 2056"/>
                <a:gd name="T58" fmla="*/ 3084 w 4581"/>
                <a:gd name="T59" fmla="*/ 189 h 2056"/>
                <a:gd name="T60" fmla="*/ 2858 w 4581"/>
                <a:gd name="T61" fmla="*/ 53 h 2056"/>
                <a:gd name="T62" fmla="*/ 2540 w 4581"/>
                <a:gd name="T63" fmla="*/ 144 h 2056"/>
                <a:gd name="T64" fmla="*/ 2313 w 4581"/>
                <a:gd name="T65" fmla="*/ 8 h 2056"/>
                <a:gd name="T66" fmla="*/ 1996 w 4581"/>
                <a:gd name="T67" fmla="*/ 98 h 2056"/>
                <a:gd name="T68" fmla="*/ 1678 w 4581"/>
                <a:gd name="T69" fmla="*/ 53 h 2056"/>
                <a:gd name="T70" fmla="*/ 1452 w 4581"/>
                <a:gd name="T71" fmla="*/ 234 h 2056"/>
                <a:gd name="T72" fmla="*/ 1134 w 4581"/>
                <a:gd name="T73" fmla="*/ 189 h 2056"/>
                <a:gd name="T74" fmla="*/ 998 w 4581"/>
                <a:gd name="T75" fmla="*/ 325 h 2056"/>
                <a:gd name="T76" fmla="*/ 680 w 4581"/>
                <a:gd name="T77" fmla="*/ 325 h 2056"/>
                <a:gd name="T78" fmla="*/ 544 w 4581"/>
                <a:gd name="T79" fmla="*/ 507 h 2056"/>
                <a:gd name="T80" fmla="*/ 272 w 4581"/>
                <a:gd name="T81" fmla="*/ 552 h 2056"/>
                <a:gd name="T82" fmla="*/ 272 w 4581"/>
                <a:gd name="T83" fmla="*/ 688 h 2056"/>
                <a:gd name="T84" fmla="*/ 91 w 4581"/>
                <a:gd name="T85" fmla="*/ 779 h 2056"/>
                <a:gd name="T86" fmla="*/ 181 w 4581"/>
                <a:gd name="T87" fmla="*/ 960 h 2056"/>
                <a:gd name="T88" fmla="*/ 0 w 4581"/>
                <a:gd name="T89" fmla="*/ 1051 h 2056"/>
                <a:gd name="T90" fmla="*/ 181 w 4581"/>
                <a:gd name="T91" fmla="*/ 1187 h 2056"/>
                <a:gd name="T92" fmla="*/ 45 w 4581"/>
                <a:gd name="T93" fmla="*/ 1323 h 2056"/>
                <a:gd name="T94" fmla="*/ 318 w 4581"/>
                <a:gd name="T95" fmla="*/ 1368 h 2056"/>
                <a:gd name="T96" fmla="*/ 272 w 4581"/>
                <a:gd name="T97" fmla="*/ 155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1" h="2056">
                  <a:moveTo>
                    <a:pt x="272" y="1550"/>
                  </a:moveTo>
                  <a:cubicBezTo>
                    <a:pt x="317" y="1595"/>
                    <a:pt x="522" y="1603"/>
                    <a:pt x="590" y="1641"/>
                  </a:cubicBezTo>
                  <a:cubicBezTo>
                    <a:pt x="658" y="1679"/>
                    <a:pt x="612" y="1754"/>
                    <a:pt x="680" y="1777"/>
                  </a:cubicBezTo>
                  <a:cubicBezTo>
                    <a:pt x="748" y="1800"/>
                    <a:pt x="922" y="1754"/>
                    <a:pt x="998" y="1777"/>
                  </a:cubicBezTo>
                  <a:cubicBezTo>
                    <a:pt x="1074" y="1800"/>
                    <a:pt x="1051" y="1890"/>
                    <a:pt x="1134" y="1913"/>
                  </a:cubicBezTo>
                  <a:cubicBezTo>
                    <a:pt x="1217" y="1936"/>
                    <a:pt x="1406" y="1890"/>
                    <a:pt x="1497" y="1913"/>
                  </a:cubicBezTo>
                  <a:cubicBezTo>
                    <a:pt x="1588" y="1936"/>
                    <a:pt x="1595" y="2042"/>
                    <a:pt x="1678" y="2049"/>
                  </a:cubicBezTo>
                  <a:cubicBezTo>
                    <a:pt x="1761" y="2056"/>
                    <a:pt x="1898" y="1958"/>
                    <a:pt x="1996" y="1958"/>
                  </a:cubicBezTo>
                  <a:cubicBezTo>
                    <a:pt x="2094" y="1958"/>
                    <a:pt x="2170" y="2049"/>
                    <a:pt x="2268" y="2049"/>
                  </a:cubicBezTo>
                  <a:cubicBezTo>
                    <a:pt x="2366" y="2049"/>
                    <a:pt x="2488" y="1966"/>
                    <a:pt x="2586" y="1958"/>
                  </a:cubicBezTo>
                  <a:cubicBezTo>
                    <a:pt x="2684" y="1950"/>
                    <a:pt x="2775" y="2011"/>
                    <a:pt x="2858" y="2003"/>
                  </a:cubicBezTo>
                  <a:cubicBezTo>
                    <a:pt x="2941" y="1995"/>
                    <a:pt x="2986" y="1928"/>
                    <a:pt x="3084" y="1913"/>
                  </a:cubicBezTo>
                  <a:cubicBezTo>
                    <a:pt x="3182" y="1898"/>
                    <a:pt x="3364" y="1936"/>
                    <a:pt x="3447" y="1913"/>
                  </a:cubicBezTo>
                  <a:cubicBezTo>
                    <a:pt x="3530" y="1890"/>
                    <a:pt x="3507" y="1800"/>
                    <a:pt x="3583" y="1777"/>
                  </a:cubicBezTo>
                  <a:cubicBezTo>
                    <a:pt x="3659" y="1754"/>
                    <a:pt x="3840" y="1800"/>
                    <a:pt x="3901" y="1777"/>
                  </a:cubicBezTo>
                  <a:cubicBezTo>
                    <a:pt x="3962" y="1754"/>
                    <a:pt x="3886" y="1679"/>
                    <a:pt x="3946" y="1641"/>
                  </a:cubicBezTo>
                  <a:cubicBezTo>
                    <a:pt x="4006" y="1603"/>
                    <a:pt x="4211" y="1588"/>
                    <a:pt x="4264" y="1550"/>
                  </a:cubicBezTo>
                  <a:cubicBezTo>
                    <a:pt x="4317" y="1512"/>
                    <a:pt x="4226" y="1452"/>
                    <a:pt x="4264" y="1414"/>
                  </a:cubicBezTo>
                  <a:cubicBezTo>
                    <a:pt x="4302" y="1376"/>
                    <a:pt x="4468" y="1361"/>
                    <a:pt x="4491" y="1323"/>
                  </a:cubicBezTo>
                  <a:cubicBezTo>
                    <a:pt x="4514" y="1285"/>
                    <a:pt x="4385" y="1232"/>
                    <a:pt x="4400" y="1187"/>
                  </a:cubicBezTo>
                  <a:cubicBezTo>
                    <a:pt x="4415" y="1142"/>
                    <a:pt x="4581" y="1096"/>
                    <a:pt x="4581" y="1051"/>
                  </a:cubicBezTo>
                  <a:cubicBezTo>
                    <a:pt x="4581" y="1006"/>
                    <a:pt x="4415" y="960"/>
                    <a:pt x="4400" y="915"/>
                  </a:cubicBezTo>
                  <a:cubicBezTo>
                    <a:pt x="4385" y="870"/>
                    <a:pt x="4514" y="817"/>
                    <a:pt x="4491" y="779"/>
                  </a:cubicBezTo>
                  <a:cubicBezTo>
                    <a:pt x="4468" y="741"/>
                    <a:pt x="4302" y="726"/>
                    <a:pt x="4264" y="688"/>
                  </a:cubicBezTo>
                  <a:cubicBezTo>
                    <a:pt x="4226" y="650"/>
                    <a:pt x="4309" y="582"/>
                    <a:pt x="4264" y="552"/>
                  </a:cubicBezTo>
                  <a:cubicBezTo>
                    <a:pt x="4219" y="522"/>
                    <a:pt x="4060" y="545"/>
                    <a:pt x="3992" y="507"/>
                  </a:cubicBezTo>
                  <a:cubicBezTo>
                    <a:pt x="3924" y="469"/>
                    <a:pt x="3916" y="355"/>
                    <a:pt x="3856" y="325"/>
                  </a:cubicBezTo>
                  <a:cubicBezTo>
                    <a:pt x="3796" y="295"/>
                    <a:pt x="3697" y="348"/>
                    <a:pt x="3629" y="325"/>
                  </a:cubicBezTo>
                  <a:cubicBezTo>
                    <a:pt x="3561" y="302"/>
                    <a:pt x="3538" y="212"/>
                    <a:pt x="3447" y="189"/>
                  </a:cubicBezTo>
                  <a:cubicBezTo>
                    <a:pt x="3356" y="166"/>
                    <a:pt x="3182" y="212"/>
                    <a:pt x="3084" y="189"/>
                  </a:cubicBezTo>
                  <a:cubicBezTo>
                    <a:pt x="2986" y="166"/>
                    <a:pt x="2949" y="61"/>
                    <a:pt x="2858" y="53"/>
                  </a:cubicBezTo>
                  <a:cubicBezTo>
                    <a:pt x="2767" y="45"/>
                    <a:pt x="2631" y="151"/>
                    <a:pt x="2540" y="144"/>
                  </a:cubicBezTo>
                  <a:cubicBezTo>
                    <a:pt x="2449" y="137"/>
                    <a:pt x="2404" y="16"/>
                    <a:pt x="2313" y="8"/>
                  </a:cubicBezTo>
                  <a:cubicBezTo>
                    <a:pt x="2222" y="0"/>
                    <a:pt x="2102" y="91"/>
                    <a:pt x="1996" y="98"/>
                  </a:cubicBezTo>
                  <a:cubicBezTo>
                    <a:pt x="1890" y="105"/>
                    <a:pt x="1769" y="30"/>
                    <a:pt x="1678" y="53"/>
                  </a:cubicBezTo>
                  <a:cubicBezTo>
                    <a:pt x="1587" y="76"/>
                    <a:pt x="1543" y="211"/>
                    <a:pt x="1452" y="234"/>
                  </a:cubicBezTo>
                  <a:cubicBezTo>
                    <a:pt x="1361" y="257"/>
                    <a:pt x="1210" y="174"/>
                    <a:pt x="1134" y="189"/>
                  </a:cubicBezTo>
                  <a:cubicBezTo>
                    <a:pt x="1058" y="204"/>
                    <a:pt x="1074" y="302"/>
                    <a:pt x="998" y="325"/>
                  </a:cubicBezTo>
                  <a:cubicBezTo>
                    <a:pt x="922" y="348"/>
                    <a:pt x="756" y="295"/>
                    <a:pt x="680" y="325"/>
                  </a:cubicBezTo>
                  <a:cubicBezTo>
                    <a:pt x="604" y="355"/>
                    <a:pt x="612" y="469"/>
                    <a:pt x="544" y="507"/>
                  </a:cubicBezTo>
                  <a:cubicBezTo>
                    <a:pt x="476" y="545"/>
                    <a:pt x="317" y="522"/>
                    <a:pt x="272" y="552"/>
                  </a:cubicBezTo>
                  <a:cubicBezTo>
                    <a:pt x="227" y="582"/>
                    <a:pt x="302" y="650"/>
                    <a:pt x="272" y="688"/>
                  </a:cubicBezTo>
                  <a:cubicBezTo>
                    <a:pt x="242" y="726"/>
                    <a:pt x="106" y="734"/>
                    <a:pt x="91" y="779"/>
                  </a:cubicBezTo>
                  <a:cubicBezTo>
                    <a:pt x="76" y="824"/>
                    <a:pt x="196" y="915"/>
                    <a:pt x="181" y="960"/>
                  </a:cubicBezTo>
                  <a:cubicBezTo>
                    <a:pt x="166" y="1005"/>
                    <a:pt x="0" y="1013"/>
                    <a:pt x="0" y="1051"/>
                  </a:cubicBezTo>
                  <a:cubicBezTo>
                    <a:pt x="0" y="1089"/>
                    <a:pt x="174" y="1142"/>
                    <a:pt x="181" y="1187"/>
                  </a:cubicBezTo>
                  <a:cubicBezTo>
                    <a:pt x="188" y="1232"/>
                    <a:pt x="22" y="1293"/>
                    <a:pt x="45" y="1323"/>
                  </a:cubicBezTo>
                  <a:cubicBezTo>
                    <a:pt x="68" y="1353"/>
                    <a:pt x="280" y="1330"/>
                    <a:pt x="318" y="1368"/>
                  </a:cubicBezTo>
                  <a:cubicBezTo>
                    <a:pt x="356" y="1406"/>
                    <a:pt x="227" y="1505"/>
                    <a:pt x="272" y="155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72" name="Group 168">
            <a:extLst>
              <a:ext uri="{FF2B5EF4-FFF2-40B4-BE49-F238E27FC236}">
                <a16:creationId xmlns:a16="http://schemas.microsoft.com/office/drawing/2014/main" id="{7454DA26-6140-4C34-8679-9ADC12E63B87}"/>
              </a:ext>
            </a:extLst>
          </p:cNvPr>
          <p:cNvGrpSpPr>
            <a:grpSpLocks/>
          </p:cNvGrpSpPr>
          <p:nvPr/>
        </p:nvGrpSpPr>
        <p:grpSpPr bwMode="auto">
          <a:xfrm>
            <a:off x="5889625" y="2997200"/>
            <a:ext cx="1800225" cy="719138"/>
            <a:chOff x="3710" y="1888"/>
            <a:chExt cx="1134" cy="453"/>
          </a:xfrm>
        </p:grpSpPr>
        <p:grpSp>
          <p:nvGrpSpPr>
            <p:cNvPr id="21517" name="Group 13">
              <a:extLst>
                <a:ext uri="{FF2B5EF4-FFF2-40B4-BE49-F238E27FC236}">
                  <a16:creationId xmlns:a16="http://schemas.microsoft.com/office/drawing/2014/main" id="{F7042CEB-F0BB-4C25-813F-CDA36D468AD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1888"/>
              <a:ext cx="1134" cy="453"/>
              <a:chOff x="1669" y="2659"/>
              <a:chExt cx="1223" cy="498"/>
            </a:xfrm>
          </p:grpSpPr>
          <p:sp>
            <p:nvSpPr>
              <p:cNvPr id="21518" name="Oval 14">
                <a:extLst>
                  <a:ext uri="{FF2B5EF4-FFF2-40B4-BE49-F238E27FC236}">
                    <a16:creationId xmlns:a16="http://schemas.microsoft.com/office/drawing/2014/main" id="{5A65CB08-ECFB-4371-AF26-470B96EDBE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59"/>
                <a:ext cx="498" cy="49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19" name="Oval 15">
                <a:extLst>
                  <a:ext uri="{FF2B5EF4-FFF2-40B4-BE49-F238E27FC236}">
                    <a16:creationId xmlns:a16="http://schemas.microsoft.com/office/drawing/2014/main" id="{49DFC49A-5895-48AB-A43C-8FF25152C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498" cy="49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0" name="Oval 16">
                <a:extLst>
                  <a:ext uri="{FF2B5EF4-FFF2-40B4-BE49-F238E27FC236}">
                    <a16:creationId xmlns:a16="http://schemas.microsoft.com/office/drawing/2014/main" id="{D40DD7B3-1139-4821-BB2E-A22FA065C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659"/>
                <a:ext cx="498" cy="49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1" name="Oval 17">
                <a:extLst>
                  <a:ext uri="{FF2B5EF4-FFF2-40B4-BE49-F238E27FC236}">
                    <a16:creationId xmlns:a16="http://schemas.microsoft.com/office/drawing/2014/main" id="{19828DF1-F2CC-4164-8F19-E6770BAE3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2659"/>
                <a:ext cx="498" cy="49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89" name="Group 85">
              <a:extLst>
                <a:ext uri="{FF2B5EF4-FFF2-40B4-BE49-F238E27FC236}">
                  <a16:creationId xmlns:a16="http://schemas.microsoft.com/office/drawing/2014/main" id="{16456F3A-9D00-4A9E-9441-1A868CC19B7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710" y="1888"/>
              <a:ext cx="1134" cy="453"/>
              <a:chOff x="1669" y="2659"/>
              <a:chExt cx="1223" cy="498"/>
            </a:xfrm>
          </p:grpSpPr>
          <p:sp>
            <p:nvSpPr>
              <p:cNvPr id="21590" name="Oval 86">
                <a:extLst>
                  <a:ext uri="{FF2B5EF4-FFF2-40B4-BE49-F238E27FC236}">
                    <a16:creationId xmlns:a16="http://schemas.microsoft.com/office/drawing/2014/main" id="{B5CB6F63-E62F-4156-BDCD-D8B28F8DC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9" y="2659"/>
                <a:ext cx="498" cy="49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1" name="Oval 87">
                <a:extLst>
                  <a:ext uri="{FF2B5EF4-FFF2-40B4-BE49-F238E27FC236}">
                    <a16:creationId xmlns:a16="http://schemas.microsoft.com/office/drawing/2014/main" id="{E82092BA-D523-4DAD-91FE-4AA01707B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2659"/>
                <a:ext cx="498" cy="49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2" name="Oval 88">
                <a:extLst>
                  <a:ext uri="{FF2B5EF4-FFF2-40B4-BE49-F238E27FC236}">
                    <a16:creationId xmlns:a16="http://schemas.microsoft.com/office/drawing/2014/main" id="{9EC75F1D-4E9F-4A00-B154-9CDE45ACD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8" y="2659"/>
                <a:ext cx="498" cy="49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3" name="Oval 89">
                <a:extLst>
                  <a:ext uri="{FF2B5EF4-FFF2-40B4-BE49-F238E27FC236}">
                    <a16:creationId xmlns:a16="http://schemas.microsoft.com/office/drawing/2014/main" id="{B4B85FFE-DD91-4E10-9093-F5BC074FE4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4" y="2659"/>
                <a:ext cx="498" cy="49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54" name="Group 150">
            <a:extLst>
              <a:ext uri="{FF2B5EF4-FFF2-40B4-BE49-F238E27FC236}">
                <a16:creationId xmlns:a16="http://schemas.microsoft.com/office/drawing/2014/main" id="{D830161E-6F43-49D1-BEB6-180FC06BE3A9}"/>
              </a:ext>
            </a:extLst>
          </p:cNvPr>
          <p:cNvGrpSpPr>
            <a:grpSpLocks/>
          </p:cNvGrpSpPr>
          <p:nvPr/>
        </p:nvGrpSpPr>
        <p:grpSpPr bwMode="auto">
          <a:xfrm>
            <a:off x="6681788" y="1916113"/>
            <a:ext cx="1943100" cy="1008062"/>
            <a:chOff x="4209" y="1207"/>
            <a:chExt cx="1224" cy="635"/>
          </a:xfrm>
        </p:grpSpPr>
        <p:grpSp>
          <p:nvGrpSpPr>
            <p:cNvPr id="21522" name="Group 18">
              <a:extLst>
                <a:ext uri="{FF2B5EF4-FFF2-40B4-BE49-F238E27FC236}">
                  <a16:creationId xmlns:a16="http://schemas.microsoft.com/office/drawing/2014/main" id="{ADFB63EA-E2E1-4C0F-8AA1-7C16FE7D9AA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1207"/>
              <a:ext cx="1224" cy="635"/>
              <a:chOff x="1759" y="3339"/>
              <a:chExt cx="1905" cy="817"/>
            </a:xfrm>
          </p:grpSpPr>
          <p:sp>
            <p:nvSpPr>
              <p:cNvPr id="21523" name="Oval 19">
                <a:extLst>
                  <a:ext uri="{FF2B5EF4-FFF2-40B4-BE49-F238E27FC236}">
                    <a16:creationId xmlns:a16="http://schemas.microsoft.com/office/drawing/2014/main" id="{00C42FFB-A685-4BBD-813E-B83976F725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566"/>
                <a:ext cx="1905" cy="363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4" name="Oval 20">
                <a:extLst>
                  <a:ext uri="{FF2B5EF4-FFF2-40B4-BE49-F238E27FC236}">
                    <a16:creationId xmlns:a16="http://schemas.microsoft.com/office/drawing/2014/main" id="{35B4DA45-4D91-476E-9AB7-35330558CF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339"/>
                <a:ext cx="771" cy="817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5" name="Oval 21">
                <a:extLst>
                  <a:ext uri="{FF2B5EF4-FFF2-40B4-BE49-F238E27FC236}">
                    <a16:creationId xmlns:a16="http://schemas.microsoft.com/office/drawing/2014/main" id="{64222256-4A44-48C6-908C-D609DC0009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430"/>
                <a:ext cx="544" cy="635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6" name="Oval 22">
                <a:extLst>
                  <a:ext uri="{FF2B5EF4-FFF2-40B4-BE49-F238E27FC236}">
                    <a16:creationId xmlns:a16="http://schemas.microsoft.com/office/drawing/2014/main" id="{0FA9146E-909C-4D5C-A0B8-949A4B0E1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30"/>
                <a:ext cx="544" cy="635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94" name="Group 90">
              <a:extLst>
                <a:ext uri="{FF2B5EF4-FFF2-40B4-BE49-F238E27FC236}">
                  <a16:creationId xmlns:a16="http://schemas.microsoft.com/office/drawing/2014/main" id="{B388A20E-CCAE-4A77-BF81-2FFF49CEF18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09" y="1207"/>
              <a:ext cx="1224" cy="635"/>
              <a:chOff x="1759" y="3339"/>
              <a:chExt cx="1905" cy="817"/>
            </a:xfrm>
          </p:grpSpPr>
          <p:sp>
            <p:nvSpPr>
              <p:cNvPr id="21595" name="Oval 91">
                <a:extLst>
                  <a:ext uri="{FF2B5EF4-FFF2-40B4-BE49-F238E27FC236}">
                    <a16:creationId xmlns:a16="http://schemas.microsoft.com/office/drawing/2014/main" id="{ACCA12C3-EDBB-4066-8D84-CFB7CA3D03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3566"/>
                <a:ext cx="1905" cy="363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6" name="Oval 92">
                <a:extLst>
                  <a:ext uri="{FF2B5EF4-FFF2-40B4-BE49-F238E27FC236}">
                    <a16:creationId xmlns:a16="http://schemas.microsoft.com/office/drawing/2014/main" id="{51124740-24B8-48B3-AC7C-CB91130603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3339"/>
                <a:ext cx="771" cy="817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7" name="Oval 93">
                <a:extLst>
                  <a:ext uri="{FF2B5EF4-FFF2-40B4-BE49-F238E27FC236}">
                    <a16:creationId xmlns:a16="http://schemas.microsoft.com/office/drawing/2014/main" id="{685179BC-F337-4769-A95A-8D1760312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6" y="3430"/>
                <a:ext cx="544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98" name="Oval 94">
                <a:extLst>
                  <a:ext uri="{FF2B5EF4-FFF2-40B4-BE49-F238E27FC236}">
                    <a16:creationId xmlns:a16="http://schemas.microsoft.com/office/drawing/2014/main" id="{118A796A-1790-436C-BE04-7CE1B5867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3" y="3430"/>
                <a:ext cx="544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69" name="Group 165">
            <a:extLst>
              <a:ext uri="{FF2B5EF4-FFF2-40B4-BE49-F238E27FC236}">
                <a16:creationId xmlns:a16="http://schemas.microsoft.com/office/drawing/2014/main" id="{8DCC93AE-711B-4F90-B4D1-2E928D38F405}"/>
              </a:ext>
            </a:extLst>
          </p:cNvPr>
          <p:cNvGrpSpPr>
            <a:grpSpLocks/>
          </p:cNvGrpSpPr>
          <p:nvPr/>
        </p:nvGrpSpPr>
        <p:grpSpPr bwMode="auto">
          <a:xfrm>
            <a:off x="2720975" y="3789363"/>
            <a:ext cx="1525588" cy="712787"/>
            <a:chOff x="1714" y="2387"/>
            <a:chExt cx="961" cy="449"/>
          </a:xfrm>
        </p:grpSpPr>
        <p:grpSp>
          <p:nvGrpSpPr>
            <p:cNvPr id="21527" name="Group 23">
              <a:extLst>
                <a:ext uri="{FF2B5EF4-FFF2-40B4-BE49-F238E27FC236}">
                  <a16:creationId xmlns:a16="http://schemas.microsoft.com/office/drawing/2014/main" id="{64E93095-9088-4828-8F51-447E571FB8B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387"/>
              <a:ext cx="961" cy="449"/>
              <a:chOff x="1759" y="2341"/>
              <a:chExt cx="1361" cy="636"/>
            </a:xfrm>
          </p:grpSpPr>
          <p:sp>
            <p:nvSpPr>
              <p:cNvPr id="21528" name="Oval 24">
                <a:extLst>
                  <a:ext uri="{FF2B5EF4-FFF2-40B4-BE49-F238E27FC236}">
                    <a16:creationId xmlns:a16="http://schemas.microsoft.com/office/drawing/2014/main" id="{B96BA38A-5CE5-4FD0-8C3B-C7791A4D89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341"/>
                <a:ext cx="590" cy="409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29" name="Oval 25">
                <a:extLst>
                  <a:ext uri="{FF2B5EF4-FFF2-40B4-BE49-F238E27FC236}">
                    <a16:creationId xmlns:a16="http://schemas.microsoft.com/office/drawing/2014/main" id="{BCEF0C98-726D-4B74-89EF-DFFBCE8A4A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341"/>
                <a:ext cx="590" cy="409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0" name="Oval 26">
                <a:extLst>
                  <a:ext uri="{FF2B5EF4-FFF2-40B4-BE49-F238E27FC236}">
                    <a16:creationId xmlns:a16="http://schemas.microsoft.com/office/drawing/2014/main" id="{1A7DC8EC-124C-4A9B-B96C-C24FAD4C3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341"/>
                <a:ext cx="590" cy="409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1" name="Oval 27">
                <a:extLst>
                  <a:ext uri="{FF2B5EF4-FFF2-40B4-BE49-F238E27FC236}">
                    <a16:creationId xmlns:a16="http://schemas.microsoft.com/office/drawing/2014/main" id="{358D49CD-E3BA-4AE3-B882-0DACB3EEA1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568"/>
                <a:ext cx="590" cy="409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2" name="Oval 28">
                <a:extLst>
                  <a:ext uri="{FF2B5EF4-FFF2-40B4-BE49-F238E27FC236}">
                    <a16:creationId xmlns:a16="http://schemas.microsoft.com/office/drawing/2014/main" id="{F6CCEA18-E5A8-4D3B-8F17-CA10E8468C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7" y="2568"/>
                <a:ext cx="590" cy="409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3" name="Oval 29">
                <a:extLst>
                  <a:ext uri="{FF2B5EF4-FFF2-40B4-BE49-F238E27FC236}">
                    <a16:creationId xmlns:a16="http://schemas.microsoft.com/office/drawing/2014/main" id="{F8CB5066-5F82-4FDE-828F-DC187A0A8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568"/>
                <a:ext cx="590" cy="409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599" name="Group 95">
              <a:extLst>
                <a:ext uri="{FF2B5EF4-FFF2-40B4-BE49-F238E27FC236}">
                  <a16:creationId xmlns:a16="http://schemas.microsoft.com/office/drawing/2014/main" id="{F1D9A604-5A02-4C78-9E6C-CDEC1DD45BB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14" y="2387"/>
              <a:ext cx="961" cy="449"/>
              <a:chOff x="1759" y="2341"/>
              <a:chExt cx="1361" cy="636"/>
            </a:xfrm>
          </p:grpSpPr>
          <p:sp>
            <p:nvSpPr>
              <p:cNvPr id="21600" name="Oval 96">
                <a:extLst>
                  <a:ext uri="{FF2B5EF4-FFF2-40B4-BE49-F238E27FC236}">
                    <a16:creationId xmlns:a16="http://schemas.microsoft.com/office/drawing/2014/main" id="{55B1739F-D673-4DCD-B385-BA3E99AC74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9" y="2341"/>
                <a:ext cx="590" cy="4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1" name="Oval 97">
                <a:extLst>
                  <a:ext uri="{FF2B5EF4-FFF2-40B4-BE49-F238E27FC236}">
                    <a16:creationId xmlns:a16="http://schemas.microsoft.com/office/drawing/2014/main" id="{F60E8E67-A3F7-47E6-BEA6-10288C7BD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1" y="2341"/>
                <a:ext cx="590" cy="4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2" name="Oval 98">
                <a:extLst>
                  <a:ext uri="{FF2B5EF4-FFF2-40B4-BE49-F238E27FC236}">
                    <a16:creationId xmlns:a16="http://schemas.microsoft.com/office/drawing/2014/main" id="{F809E82A-961C-42DF-A33D-B6090C04D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4" y="2341"/>
                <a:ext cx="590" cy="4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3" name="Oval 99">
                <a:extLst>
                  <a:ext uri="{FF2B5EF4-FFF2-40B4-BE49-F238E27FC236}">
                    <a16:creationId xmlns:a16="http://schemas.microsoft.com/office/drawing/2014/main" id="{DF7E32CF-4E7F-4C27-81B7-A4D0CF9FB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85" y="2568"/>
                <a:ext cx="590" cy="4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4" name="Oval 100">
                <a:extLst>
                  <a:ext uri="{FF2B5EF4-FFF2-40B4-BE49-F238E27FC236}">
                    <a16:creationId xmlns:a16="http://schemas.microsoft.com/office/drawing/2014/main" id="{7B044E33-BCAD-4429-8281-456AFD399B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7" y="2568"/>
                <a:ext cx="590" cy="4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5" name="Oval 101">
                <a:extLst>
                  <a:ext uri="{FF2B5EF4-FFF2-40B4-BE49-F238E27FC236}">
                    <a16:creationId xmlns:a16="http://schemas.microsoft.com/office/drawing/2014/main" id="{75D1C689-1738-4E05-A922-F26491B32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568"/>
                <a:ext cx="590" cy="409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66" name="Group 162">
            <a:extLst>
              <a:ext uri="{FF2B5EF4-FFF2-40B4-BE49-F238E27FC236}">
                <a16:creationId xmlns:a16="http://schemas.microsoft.com/office/drawing/2014/main" id="{31B01B4C-675E-41A4-8BAE-51B3D0D4EB7C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4797425"/>
            <a:ext cx="1728788" cy="660400"/>
            <a:chOff x="2122" y="3022"/>
            <a:chExt cx="1089" cy="416"/>
          </a:xfrm>
        </p:grpSpPr>
        <p:grpSp>
          <p:nvGrpSpPr>
            <p:cNvPr id="21534" name="Group 30">
              <a:extLst>
                <a:ext uri="{FF2B5EF4-FFF2-40B4-BE49-F238E27FC236}">
                  <a16:creationId xmlns:a16="http://schemas.microsoft.com/office/drawing/2014/main" id="{AC5D9795-0283-4ED6-A8C7-47C60765C5F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3022"/>
              <a:ext cx="1089" cy="416"/>
              <a:chOff x="1895" y="3067"/>
              <a:chExt cx="1543" cy="590"/>
            </a:xfrm>
          </p:grpSpPr>
          <p:sp>
            <p:nvSpPr>
              <p:cNvPr id="21535" name="Oval 31">
                <a:extLst>
                  <a:ext uri="{FF2B5EF4-FFF2-40B4-BE49-F238E27FC236}">
                    <a16:creationId xmlns:a16="http://schemas.microsoft.com/office/drawing/2014/main" id="{187A87DD-0350-4D63-BA30-B4590D3F67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113"/>
                <a:ext cx="1089" cy="273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6" name="Oval 32">
                <a:extLst>
                  <a:ext uri="{FF2B5EF4-FFF2-40B4-BE49-F238E27FC236}">
                    <a16:creationId xmlns:a16="http://schemas.microsoft.com/office/drawing/2014/main" id="{A2EFFE75-9F1C-4033-B23B-BCA42A23F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39"/>
                <a:ext cx="1089" cy="273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7" name="Oval 33">
                <a:extLst>
                  <a:ext uri="{FF2B5EF4-FFF2-40B4-BE49-F238E27FC236}">
                    <a16:creationId xmlns:a16="http://schemas.microsoft.com/office/drawing/2014/main" id="{7BABD48D-CC22-426D-91F8-977EBADD9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294"/>
                <a:ext cx="544" cy="363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38" name="Oval 34">
                <a:extLst>
                  <a:ext uri="{FF2B5EF4-FFF2-40B4-BE49-F238E27FC236}">
                    <a16:creationId xmlns:a16="http://schemas.microsoft.com/office/drawing/2014/main" id="{3B6958C1-F923-4902-8AF5-AA039035EA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67"/>
                <a:ext cx="544" cy="363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06" name="Group 102">
              <a:extLst>
                <a:ext uri="{FF2B5EF4-FFF2-40B4-BE49-F238E27FC236}">
                  <a16:creationId xmlns:a16="http://schemas.microsoft.com/office/drawing/2014/main" id="{B37B7142-4DFD-432A-A458-2E1A54DB67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3022"/>
              <a:ext cx="1089" cy="416"/>
              <a:chOff x="1895" y="3067"/>
              <a:chExt cx="1543" cy="590"/>
            </a:xfrm>
          </p:grpSpPr>
          <p:sp>
            <p:nvSpPr>
              <p:cNvPr id="21607" name="Oval 103">
                <a:extLst>
                  <a:ext uri="{FF2B5EF4-FFF2-40B4-BE49-F238E27FC236}">
                    <a16:creationId xmlns:a16="http://schemas.microsoft.com/office/drawing/2014/main" id="{BD48D771-9364-4713-9D67-0676E6D7AD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95" y="3113"/>
                <a:ext cx="1089" cy="273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8" name="Oval 104">
                <a:extLst>
                  <a:ext uri="{FF2B5EF4-FFF2-40B4-BE49-F238E27FC236}">
                    <a16:creationId xmlns:a16="http://schemas.microsoft.com/office/drawing/2014/main" id="{35A7D61A-EAB9-4C0C-9265-A1DBE42B9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9" y="3339"/>
                <a:ext cx="1089" cy="273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09" name="Oval 105">
                <a:extLst>
                  <a:ext uri="{FF2B5EF4-FFF2-40B4-BE49-F238E27FC236}">
                    <a16:creationId xmlns:a16="http://schemas.microsoft.com/office/drawing/2014/main" id="{048F165B-75F4-4B7B-9E2B-6473BFB9E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3" y="3294"/>
                <a:ext cx="544" cy="363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0" name="Oval 106">
                <a:extLst>
                  <a:ext uri="{FF2B5EF4-FFF2-40B4-BE49-F238E27FC236}">
                    <a16:creationId xmlns:a16="http://schemas.microsoft.com/office/drawing/2014/main" id="{253177A6-2EDA-4881-88D0-AB679B176C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6" y="3067"/>
                <a:ext cx="544" cy="363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55" name="Group 151">
            <a:extLst>
              <a:ext uri="{FF2B5EF4-FFF2-40B4-BE49-F238E27FC236}">
                <a16:creationId xmlns:a16="http://schemas.microsoft.com/office/drawing/2014/main" id="{B58D081A-2662-4669-94CF-75CCD043D1E8}"/>
              </a:ext>
            </a:extLst>
          </p:cNvPr>
          <p:cNvGrpSpPr>
            <a:grpSpLocks/>
          </p:cNvGrpSpPr>
          <p:nvPr/>
        </p:nvGrpSpPr>
        <p:grpSpPr bwMode="auto">
          <a:xfrm>
            <a:off x="7832725" y="2781300"/>
            <a:ext cx="1814513" cy="974725"/>
            <a:chOff x="4934" y="1752"/>
            <a:chExt cx="1143" cy="614"/>
          </a:xfrm>
        </p:grpSpPr>
        <p:sp>
          <p:nvSpPr>
            <p:cNvPr id="21539" name="Freeform 35">
              <a:extLst>
                <a:ext uri="{FF2B5EF4-FFF2-40B4-BE49-F238E27FC236}">
                  <a16:creationId xmlns:a16="http://schemas.microsoft.com/office/drawing/2014/main" id="{BA559BA0-0AE6-4966-A1A6-BCEEF402CCDE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1752"/>
              <a:ext cx="1143" cy="614"/>
            </a:xfrm>
            <a:custGeom>
              <a:avLst/>
              <a:gdLst>
                <a:gd name="T0" fmla="*/ 119 w 1869"/>
                <a:gd name="T1" fmla="*/ 621 h 824"/>
                <a:gd name="T2" fmla="*/ 285 w 1869"/>
                <a:gd name="T3" fmla="*/ 712 h 824"/>
                <a:gd name="T4" fmla="*/ 414 w 1869"/>
                <a:gd name="T5" fmla="*/ 712 h 824"/>
                <a:gd name="T6" fmla="*/ 469 w 1869"/>
                <a:gd name="T7" fmla="*/ 767 h 824"/>
                <a:gd name="T8" fmla="*/ 690 w 1869"/>
                <a:gd name="T9" fmla="*/ 821 h 824"/>
                <a:gd name="T10" fmla="*/ 819 w 1869"/>
                <a:gd name="T11" fmla="*/ 785 h 824"/>
                <a:gd name="T12" fmla="*/ 930 w 1869"/>
                <a:gd name="T13" fmla="*/ 821 h 824"/>
                <a:gd name="T14" fmla="*/ 1169 w 1869"/>
                <a:gd name="T15" fmla="*/ 803 h 824"/>
                <a:gd name="T16" fmla="*/ 1261 w 1869"/>
                <a:gd name="T17" fmla="*/ 767 h 824"/>
                <a:gd name="T18" fmla="*/ 1409 w 1869"/>
                <a:gd name="T19" fmla="*/ 767 h 824"/>
                <a:gd name="T20" fmla="*/ 1593 w 1869"/>
                <a:gd name="T21" fmla="*/ 712 h 824"/>
                <a:gd name="T22" fmla="*/ 1611 w 1869"/>
                <a:gd name="T23" fmla="*/ 658 h 824"/>
                <a:gd name="T24" fmla="*/ 1740 w 1869"/>
                <a:gd name="T25" fmla="*/ 621 h 824"/>
                <a:gd name="T26" fmla="*/ 1832 w 1869"/>
                <a:gd name="T27" fmla="*/ 530 h 824"/>
                <a:gd name="T28" fmla="*/ 1796 w 1869"/>
                <a:gd name="T29" fmla="*/ 476 h 824"/>
                <a:gd name="T30" fmla="*/ 1869 w 1869"/>
                <a:gd name="T31" fmla="*/ 421 h 824"/>
                <a:gd name="T32" fmla="*/ 1796 w 1869"/>
                <a:gd name="T33" fmla="*/ 367 h 824"/>
                <a:gd name="T34" fmla="*/ 1832 w 1869"/>
                <a:gd name="T35" fmla="*/ 312 h 824"/>
                <a:gd name="T36" fmla="*/ 1740 w 1869"/>
                <a:gd name="T37" fmla="*/ 221 h 824"/>
                <a:gd name="T38" fmla="*/ 1630 w 1869"/>
                <a:gd name="T39" fmla="*/ 203 h 824"/>
                <a:gd name="T40" fmla="*/ 1575 w 1869"/>
                <a:gd name="T41" fmla="*/ 130 h 824"/>
                <a:gd name="T42" fmla="*/ 1409 w 1869"/>
                <a:gd name="T43" fmla="*/ 76 h 824"/>
                <a:gd name="T44" fmla="*/ 1261 w 1869"/>
                <a:gd name="T45" fmla="*/ 76 h 824"/>
                <a:gd name="T46" fmla="*/ 1169 w 1869"/>
                <a:gd name="T47" fmla="*/ 21 h 824"/>
                <a:gd name="T48" fmla="*/ 948 w 1869"/>
                <a:gd name="T49" fmla="*/ 3 h 824"/>
                <a:gd name="T50" fmla="*/ 819 w 1869"/>
                <a:gd name="T51" fmla="*/ 39 h 824"/>
                <a:gd name="T52" fmla="*/ 690 w 1869"/>
                <a:gd name="T53" fmla="*/ 21 h 824"/>
                <a:gd name="T54" fmla="*/ 469 w 1869"/>
                <a:gd name="T55" fmla="*/ 76 h 824"/>
                <a:gd name="T56" fmla="*/ 414 w 1869"/>
                <a:gd name="T57" fmla="*/ 130 h 824"/>
                <a:gd name="T58" fmla="*/ 285 w 1869"/>
                <a:gd name="T59" fmla="*/ 130 h 824"/>
                <a:gd name="T60" fmla="*/ 230 w 1869"/>
                <a:gd name="T61" fmla="*/ 203 h 824"/>
                <a:gd name="T62" fmla="*/ 119 w 1869"/>
                <a:gd name="T63" fmla="*/ 221 h 824"/>
                <a:gd name="T64" fmla="*/ 46 w 1869"/>
                <a:gd name="T65" fmla="*/ 312 h 824"/>
                <a:gd name="T66" fmla="*/ 82 w 1869"/>
                <a:gd name="T67" fmla="*/ 385 h 824"/>
                <a:gd name="T68" fmla="*/ 9 w 1869"/>
                <a:gd name="T69" fmla="*/ 421 h 824"/>
                <a:gd name="T70" fmla="*/ 27 w 1869"/>
                <a:gd name="T71" fmla="*/ 530 h 824"/>
                <a:gd name="T72" fmla="*/ 138 w 1869"/>
                <a:gd name="T73" fmla="*/ 548 h 824"/>
                <a:gd name="T74" fmla="*/ 119 w 1869"/>
                <a:gd name="T75" fmla="*/ 62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9" h="824">
                  <a:moveTo>
                    <a:pt x="119" y="621"/>
                  </a:moveTo>
                  <a:cubicBezTo>
                    <a:pt x="143" y="648"/>
                    <a:pt x="236" y="697"/>
                    <a:pt x="285" y="712"/>
                  </a:cubicBezTo>
                  <a:cubicBezTo>
                    <a:pt x="334" y="727"/>
                    <a:pt x="383" y="703"/>
                    <a:pt x="414" y="712"/>
                  </a:cubicBezTo>
                  <a:cubicBezTo>
                    <a:pt x="445" y="721"/>
                    <a:pt x="423" y="749"/>
                    <a:pt x="469" y="767"/>
                  </a:cubicBezTo>
                  <a:cubicBezTo>
                    <a:pt x="515" y="785"/>
                    <a:pt x="632" y="818"/>
                    <a:pt x="690" y="821"/>
                  </a:cubicBezTo>
                  <a:cubicBezTo>
                    <a:pt x="748" y="824"/>
                    <a:pt x="780" y="785"/>
                    <a:pt x="819" y="785"/>
                  </a:cubicBezTo>
                  <a:cubicBezTo>
                    <a:pt x="859" y="785"/>
                    <a:pt x="872" y="818"/>
                    <a:pt x="930" y="821"/>
                  </a:cubicBezTo>
                  <a:cubicBezTo>
                    <a:pt x="988" y="824"/>
                    <a:pt x="1114" y="812"/>
                    <a:pt x="1169" y="803"/>
                  </a:cubicBezTo>
                  <a:cubicBezTo>
                    <a:pt x="1224" y="794"/>
                    <a:pt x="1221" y="773"/>
                    <a:pt x="1261" y="767"/>
                  </a:cubicBezTo>
                  <a:cubicBezTo>
                    <a:pt x="1301" y="761"/>
                    <a:pt x="1354" y="776"/>
                    <a:pt x="1409" y="767"/>
                  </a:cubicBezTo>
                  <a:cubicBezTo>
                    <a:pt x="1464" y="758"/>
                    <a:pt x="1559" y="730"/>
                    <a:pt x="1593" y="712"/>
                  </a:cubicBezTo>
                  <a:cubicBezTo>
                    <a:pt x="1627" y="694"/>
                    <a:pt x="1587" y="673"/>
                    <a:pt x="1611" y="658"/>
                  </a:cubicBezTo>
                  <a:cubicBezTo>
                    <a:pt x="1636" y="642"/>
                    <a:pt x="1703" y="642"/>
                    <a:pt x="1740" y="621"/>
                  </a:cubicBezTo>
                  <a:cubicBezTo>
                    <a:pt x="1777" y="600"/>
                    <a:pt x="1823" y="554"/>
                    <a:pt x="1832" y="530"/>
                  </a:cubicBezTo>
                  <a:cubicBezTo>
                    <a:pt x="1841" y="506"/>
                    <a:pt x="1789" y="494"/>
                    <a:pt x="1796" y="476"/>
                  </a:cubicBezTo>
                  <a:cubicBezTo>
                    <a:pt x="1802" y="458"/>
                    <a:pt x="1869" y="439"/>
                    <a:pt x="1869" y="421"/>
                  </a:cubicBezTo>
                  <a:cubicBezTo>
                    <a:pt x="1869" y="403"/>
                    <a:pt x="1802" y="385"/>
                    <a:pt x="1796" y="367"/>
                  </a:cubicBezTo>
                  <a:cubicBezTo>
                    <a:pt x="1789" y="349"/>
                    <a:pt x="1841" y="336"/>
                    <a:pt x="1832" y="312"/>
                  </a:cubicBezTo>
                  <a:cubicBezTo>
                    <a:pt x="1823" y="288"/>
                    <a:pt x="1774" y="239"/>
                    <a:pt x="1740" y="221"/>
                  </a:cubicBezTo>
                  <a:cubicBezTo>
                    <a:pt x="1706" y="203"/>
                    <a:pt x="1657" y="218"/>
                    <a:pt x="1630" y="203"/>
                  </a:cubicBezTo>
                  <a:cubicBezTo>
                    <a:pt x="1602" y="188"/>
                    <a:pt x="1612" y="151"/>
                    <a:pt x="1575" y="130"/>
                  </a:cubicBezTo>
                  <a:cubicBezTo>
                    <a:pt x="1538" y="109"/>
                    <a:pt x="1461" y="85"/>
                    <a:pt x="1409" y="76"/>
                  </a:cubicBezTo>
                  <a:cubicBezTo>
                    <a:pt x="1357" y="67"/>
                    <a:pt x="1301" y="85"/>
                    <a:pt x="1261" y="76"/>
                  </a:cubicBezTo>
                  <a:cubicBezTo>
                    <a:pt x="1221" y="67"/>
                    <a:pt x="1221" y="33"/>
                    <a:pt x="1169" y="21"/>
                  </a:cubicBezTo>
                  <a:cubicBezTo>
                    <a:pt x="1117" y="9"/>
                    <a:pt x="1006" y="0"/>
                    <a:pt x="948" y="3"/>
                  </a:cubicBezTo>
                  <a:cubicBezTo>
                    <a:pt x="890" y="6"/>
                    <a:pt x="862" y="36"/>
                    <a:pt x="819" y="39"/>
                  </a:cubicBezTo>
                  <a:cubicBezTo>
                    <a:pt x="776" y="42"/>
                    <a:pt x="748" y="15"/>
                    <a:pt x="690" y="21"/>
                  </a:cubicBezTo>
                  <a:cubicBezTo>
                    <a:pt x="632" y="27"/>
                    <a:pt x="515" y="58"/>
                    <a:pt x="469" y="76"/>
                  </a:cubicBezTo>
                  <a:cubicBezTo>
                    <a:pt x="423" y="94"/>
                    <a:pt x="445" y="121"/>
                    <a:pt x="414" y="130"/>
                  </a:cubicBezTo>
                  <a:cubicBezTo>
                    <a:pt x="383" y="139"/>
                    <a:pt x="316" y="118"/>
                    <a:pt x="285" y="130"/>
                  </a:cubicBezTo>
                  <a:cubicBezTo>
                    <a:pt x="254" y="142"/>
                    <a:pt x="257" y="188"/>
                    <a:pt x="230" y="203"/>
                  </a:cubicBezTo>
                  <a:cubicBezTo>
                    <a:pt x="202" y="218"/>
                    <a:pt x="150" y="203"/>
                    <a:pt x="119" y="221"/>
                  </a:cubicBezTo>
                  <a:cubicBezTo>
                    <a:pt x="88" y="239"/>
                    <a:pt x="52" y="285"/>
                    <a:pt x="46" y="312"/>
                  </a:cubicBezTo>
                  <a:cubicBezTo>
                    <a:pt x="40" y="339"/>
                    <a:pt x="89" y="367"/>
                    <a:pt x="82" y="385"/>
                  </a:cubicBezTo>
                  <a:cubicBezTo>
                    <a:pt x="76" y="403"/>
                    <a:pt x="18" y="397"/>
                    <a:pt x="9" y="421"/>
                  </a:cubicBezTo>
                  <a:cubicBezTo>
                    <a:pt x="0" y="445"/>
                    <a:pt x="6" y="509"/>
                    <a:pt x="27" y="530"/>
                  </a:cubicBezTo>
                  <a:cubicBezTo>
                    <a:pt x="48" y="551"/>
                    <a:pt x="123" y="533"/>
                    <a:pt x="138" y="548"/>
                  </a:cubicBezTo>
                  <a:cubicBezTo>
                    <a:pt x="154" y="563"/>
                    <a:pt x="95" y="594"/>
                    <a:pt x="119" y="621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1" name="Freeform 107">
              <a:extLst>
                <a:ext uri="{FF2B5EF4-FFF2-40B4-BE49-F238E27FC236}">
                  <a16:creationId xmlns:a16="http://schemas.microsoft.com/office/drawing/2014/main" id="{FC408CAC-A56D-46CE-8D0B-C810A19618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4" y="1752"/>
              <a:ext cx="1143" cy="614"/>
            </a:xfrm>
            <a:custGeom>
              <a:avLst/>
              <a:gdLst>
                <a:gd name="T0" fmla="*/ 119 w 1869"/>
                <a:gd name="T1" fmla="*/ 621 h 824"/>
                <a:gd name="T2" fmla="*/ 285 w 1869"/>
                <a:gd name="T3" fmla="*/ 712 h 824"/>
                <a:gd name="T4" fmla="*/ 414 w 1869"/>
                <a:gd name="T5" fmla="*/ 712 h 824"/>
                <a:gd name="T6" fmla="*/ 469 w 1869"/>
                <a:gd name="T7" fmla="*/ 767 h 824"/>
                <a:gd name="T8" fmla="*/ 690 w 1869"/>
                <a:gd name="T9" fmla="*/ 821 h 824"/>
                <a:gd name="T10" fmla="*/ 819 w 1869"/>
                <a:gd name="T11" fmla="*/ 785 h 824"/>
                <a:gd name="T12" fmla="*/ 930 w 1869"/>
                <a:gd name="T13" fmla="*/ 821 h 824"/>
                <a:gd name="T14" fmla="*/ 1169 w 1869"/>
                <a:gd name="T15" fmla="*/ 803 h 824"/>
                <a:gd name="T16" fmla="*/ 1261 w 1869"/>
                <a:gd name="T17" fmla="*/ 767 h 824"/>
                <a:gd name="T18" fmla="*/ 1409 w 1869"/>
                <a:gd name="T19" fmla="*/ 767 h 824"/>
                <a:gd name="T20" fmla="*/ 1593 w 1869"/>
                <a:gd name="T21" fmla="*/ 712 h 824"/>
                <a:gd name="T22" fmla="*/ 1611 w 1869"/>
                <a:gd name="T23" fmla="*/ 658 h 824"/>
                <a:gd name="T24" fmla="*/ 1740 w 1869"/>
                <a:gd name="T25" fmla="*/ 621 h 824"/>
                <a:gd name="T26" fmla="*/ 1832 w 1869"/>
                <a:gd name="T27" fmla="*/ 530 h 824"/>
                <a:gd name="T28" fmla="*/ 1796 w 1869"/>
                <a:gd name="T29" fmla="*/ 476 h 824"/>
                <a:gd name="T30" fmla="*/ 1869 w 1869"/>
                <a:gd name="T31" fmla="*/ 421 h 824"/>
                <a:gd name="T32" fmla="*/ 1796 w 1869"/>
                <a:gd name="T33" fmla="*/ 367 h 824"/>
                <a:gd name="T34" fmla="*/ 1832 w 1869"/>
                <a:gd name="T35" fmla="*/ 312 h 824"/>
                <a:gd name="T36" fmla="*/ 1740 w 1869"/>
                <a:gd name="T37" fmla="*/ 221 h 824"/>
                <a:gd name="T38" fmla="*/ 1630 w 1869"/>
                <a:gd name="T39" fmla="*/ 203 h 824"/>
                <a:gd name="T40" fmla="*/ 1575 w 1869"/>
                <a:gd name="T41" fmla="*/ 130 h 824"/>
                <a:gd name="T42" fmla="*/ 1409 w 1869"/>
                <a:gd name="T43" fmla="*/ 76 h 824"/>
                <a:gd name="T44" fmla="*/ 1261 w 1869"/>
                <a:gd name="T45" fmla="*/ 76 h 824"/>
                <a:gd name="T46" fmla="*/ 1169 w 1869"/>
                <a:gd name="T47" fmla="*/ 21 h 824"/>
                <a:gd name="T48" fmla="*/ 948 w 1869"/>
                <a:gd name="T49" fmla="*/ 3 h 824"/>
                <a:gd name="T50" fmla="*/ 819 w 1869"/>
                <a:gd name="T51" fmla="*/ 39 h 824"/>
                <a:gd name="T52" fmla="*/ 690 w 1869"/>
                <a:gd name="T53" fmla="*/ 21 h 824"/>
                <a:gd name="T54" fmla="*/ 469 w 1869"/>
                <a:gd name="T55" fmla="*/ 76 h 824"/>
                <a:gd name="T56" fmla="*/ 414 w 1869"/>
                <a:gd name="T57" fmla="*/ 130 h 824"/>
                <a:gd name="T58" fmla="*/ 285 w 1869"/>
                <a:gd name="T59" fmla="*/ 130 h 824"/>
                <a:gd name="T60" fmla="*/ 230 w 1869"/>
                <a:gd name="T61" fmla="*/ 203 h 824"/>
                <a:gd name="T62" fmla="*/ 119 w 1869"/>
                <a:gd name="T63" fmla="*/ 221 h 824"/>
                <a:gd name="T64" fmla="*/ 46 w 1869"/>
                <a:gd name="T65" fmla="*/ 312 h 824"/>
                <a:gd name="T66" fmla="*/ 82 w 1869"/>
                <a:gd name="T67" fmla="*/ 385 h 824"/>
                <a:gd name="T68" fmla="*/ 9 w 1869"/>
                <a:gd name="T69" fmla="*/ 421 h 824"/>
                <a:gd name="T70" fmla="*/ 27 w 1869"/>
                <a:gd name="T71" fmla="*/ 530 h 824"/>
                <a:gd name="T72" fmla="*/ 138 w 1869"/>
                <a:gd name="T73" fmla="*/ 548 h 824"/>
                <a:gd name="T74" fmla="*/ 119 w 1869"/>
                <a:gd name="T75" fmla="*/ 621 h 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69" h="824">
                  <a:moveTo>
                    <a:pt x="119" y="621"/>
                  </a:moveTo>
                  <a:cubicBezTo>
                    <a:pt x="143" y="648"/>
                    <a:pt x="236" y="697"/>
                    <a:pt x="285" y="712"/>
                  </a:cubicBezTo>
                  <a:cubicBezTo>
                    <a:pt x="334" y="727"/>
                    <a:pt x="383" y="703"/>
                    <a:pt x="414" y="712"/>
                  </a:cubicBezTo>
                  <a:cubicBezTo>
                    <a:pt x="445" y="721"/>
                    <a:pt x="423" y="749"/>
                    <a:pt x="469" y="767"/>
                  </a:cubicBezTo>
                  <a:cubicBezTo>
                    <a:pt x="515" y="785"/>
                    <a:pt x="632" y="818"/>
                    <a:pt x="690" y="821"/>
                  </a:cubicBezTo>
                  <a:cubicBezTo>
                    <a:pt x="748" y="824"/>
                    <a:pt x="780" y="785"/>
                    <a:pt x="819" y="785"/>
                  </a:cubicBezTo>
                  <a:cubicBezTo>
                    <a:pt x="859" y="785"/>
                    <a:pt x="872" y="818"/>
                    <a:pt x="930" y="821"/>
                  </a:cubicBezTo>
                  <a:cubicBezTo>
                    <a:pt x="988" y="824"/>
                    <a:pt x="1114" y="812"/>
                    <a:pt x="1169" y="803"/>
                  </a:cubicBezTo>
                  <a:cubicBezTo>
                    <a:pt x="1224" y="794"/>
                    <a:pt x="1221" y="773"/>
                    <a:pt x="1261" y="767"/>
                  </a:cubicBezTo>
                  <a:cubicBezTo>
                    <a:pt x="1301" y="761"/>
                    <a:pt x="1354" y="776"/>
                    <a:pt x="1409" y="767"/>
                  </a:cubicBezTo>
                  <a:cubicBezTo>
                    <a:pt x="1464" y="758"/>
                    <a:pt x="1559" y="730"/>
                    <a:pt x="1593" y="712"/>
                  </a:cubicBezTo>
                  <a:cubicBezTo>
                    <a:pt x="1627" y="694"/>
                    <a:pt x="1587" y="673"/>
                    <a:pt x="1611" y="658"/>
                  </a:cubicBezTo>
                  <a:cubicBezTo>
                    <a:pt x="1636" y="642"/>
                    <a:pt x="1703" y="642"/>
                    <a:pt x="1740" y="621"/>
                  </a:cubicBezTo>
                  <a:cubicBezTo>
                    <a:pt x="1777" y="600"/>
                    <a:pt x="1823" y="554"/>
                    <a:pt x="1832" y="530"/>
                  </a:cubicBezTo>
                  <a:cubicBezTo>
                    <a:pt x="1841" y="506"/>
                    <a:pt x="1789" y="494"/>
                    <a:pt x="1796" y="476"/>
                  </a:cubicBezTo>
                  <a:cubicBezTo>
                    <a:pt x="1802" y="458"/>
                    <a:pt x="1869" y="439"/>
                    <a:pt x="1869" y="421"/>
                  </a:cubicBezTo>
                  <a:cubicBezTo>
                    <a:pt x="1869" y="403"/>
                    <a:pt x="1802" y="385"/>
                    <a:pt x="1796" y="367"/>
                  </a:cubicBezTo>
                  <a:cubicBezTo>
                    <a:pt x="1789" y="349"/>
                    <a:pt x="1841" y="336"/>
                    <a:pt x="1832" y="312"/>
                  </a:cubicBezTo>
                  <a:cubicBezTo>
                    <a:pt x="1823" y="288"/>
                    <a:pt x="1774" y="239"/>
                    <a:pt x="1740" y="221"/>
                  </a:cubicBezTo>
                  <a:cubicBezTo>
                    <a:pt x="1706" y="203"/>
                    <a:pt x="1657" y="218"/>
                    <a:pt x="1630" y="203"/>
                  </a:cubicBezTo>
                  <a:cubicBezTo>
                    <a:pt x="1602" y="188"/>
                    <a:pt x="1612" y="151"/>
                    <a:pt x="1575" y="130"/>
                  </a:cubicBezTo>
                  <a:cubicBezTo>
                    <a:pt x="1538" y="109"/>
                    <a:pt x="1461" y="85"/>
                    <a:pt x="1409" y="76"/>
                  </a:cubicBezTo>
                  <a:cubicBezTo>
                    <a:pt x="1357" y="67"/>
                    <a:pt x="1301" y="85"/>
                    <a:pt x="1261" y="76"/>
                  </a:cubicBezTo>
                  <a:cubicBezTo>
                    <a:pt x="1221" y="67"/>
                    <a:pt x="1221" y="33"/>
                    <a:pt x="1169" y="21"/>
                  </a:cubicBezTo>
                  <a:cubicBezTo>
                    <a:pt x="1117" y="9"/>
                    <a:pt x="1006" y="0"/>
                    <a:pt x="948" y="3"/>
                  </a:cubicBezTo>
                  <a:cubicBezTo>
                    <a:pt x="890" y="6"/>
                    <a:pt x="862" y="36"/>
                    <a:pt x="819" y="39"/>
                  </a:cubicBezTo>
                  <a:cubicBezTo>
                    <a:pt x="776" y="42"/>
                    <a:pt x="748" y="15"/>
                    <a:pt x="690" y="21"/>
                  </a:cubicBezTo>
                  <a:cubicBezTo>
                    <a:pt x="632" y="27"/>
                    <a:pt x="515" y="58"/>
                    <a:pt x="469" y="76"/>
                  </a:cubicBezTo>
                  <a:cubicBezTo>
                    <a:pt x="423" y="94"/>
                    <a:pt x="445" y="121"/>
                    <a:pt x="414" y="130"/>
                  </a:cubicBezTo>
                  <a:cubicBezTo>
                    <a:pt x="383" y="139"/>
                    <a:pt x="316" y="118"/>
                    <a:pt x="285" y="130"/>
                  </a:cubicBezTo>
                  <a:cubicBezTo>
                    <a:pt x="254" y="142"/>
                    <a:pt x="257" y="188"/>
                    <a:pt x="230" y="203"/>
                  </a:cubicBezTo>
                  <a:cubicBezTo>
                    <a:pt x="202" y="218"/>
                    <a:pt x="150" y="203"/>
                    <a:pt x="119" y="221"/>
                  </a:cubicBezTo>
                  <a:cubicBezTo>
                    <a:pt x="88" y="239"/>
                    <a:pt x="52" y="285"/>
                    <a:pt x="46" y="312"/>
                  </a:cubicBezTo>
                  <a:cubicBezTo>
                    <a:pt x="40" y="339"/>
                    <a:pt x="89" y="367"/>
                    <a:pt x="82" y="385"/>
                  </a:cubicBezTo>
                  <a:cubicBezTo>
                    <a:pt x="76" y="403"/>
                    <a:pt x="18" y="397"/>
                    <a:pt x="9" y="421"/>
                  </a:cubicBezTo>
                  <a:cubicBezTo>
                    <a:pt x="0" y="445"/>
                    <a:pt x="6" y="509"/>
                    <a:pt x="27" y="530"/>
                  </a:cubicBezTo>
                  <a:cubicBezTo>
                    <a:pt x="48" y="551"/>
                    <a:pt x="123" y="533"/>
                    <a:pt x="138" y="548"/>
                  </a:cubicBezTo>
                  <a:cubicBezTo>
                    <a:pt x="154" y="563"/>
                    <a:pt x="95" y="594"/>
                    <a:pt x="119" y="621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68" name="Group 164">
            <a:extLst>
              <a:ext uri="{FF2B5EF4-FFF2-40B4-BE49-F238E27FC236}">
                <a16:creationId xmlns:a16="http://schemas.microsoft.com/office/drawing/2014/main" id="{117D7F06-7865-4F5B-98F1-EA3DEFF195D3}"/>
              </a:ext>
            </a:extLst>
          </p:cNvPr>
          <p:cNvGrpSpPr>
            <a:grpSpLocks/>
          </p:cNvGrpSpPr>
          <p:nvPr/>
        </p:nvGrpSpPr>
        <p:grpSpPr bwMode="auto">
          <a:xfrm>
            <a:off x="4376738" y="3644900"/>
            <a:ext cx="1943100" cy="882650"/>
            <a:chOff x="2757" y="2296"/>
            <a:chExt cx="1224" cy="556"/>
          </a:xfrm>
        </p:grpSpPr>
        <p:grpSp>
          <p:nvGrpSpPr>
            <p:cNvPr id="21540" name="Group 36">
              <a:extLst>
                <a:ext uri="{FF2B5EF4-FFF2-40B4-BE49-F238E27FC236}">
                  <a16:creationId xmlns:a16="http://schemas.microsoft.com/office/drawing/2014/main" id="{6823BD07-8578-46EE-A6E9-0839DA95A6E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296"/>
              <a:ext cx="1224" cy="556"/>
              <a:chOff x="3936" y="3430"/>
              <a:chExt cx="1497" cy="680"/>
            </a:xfrm>
          </p:grpSpPr>
          <p:sp>
            <p:nvSpPr>
              <p:cNvPr id="21541" name="Oval 37">
                <a:extLst>
                  <a:ext uri="{FF2B5EF4-FFF2-40B4-BE49-F238E27FC236}">
                    <a16:creationId xmlns:a16="http://schemas.microsoft.com/office/drawing/2014/main" id="{8C886606-6E31-4BD4-9F24-8069939AF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3521"/>
                <a:ext cx="498" cy="49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2" name="Oval 38">
                <a:extLst>
                  <a:ext uri="{FF2B5EF4-FFF2-40B4-BE49-F238E27FC236}">
                    <a16:creationId xmlns:a16="http://schemas.microsoft.com/office/drawing/2014/main" id="{4B4C0F47-666D-4E5A-B1D4-392516D61B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30"/>
                <a:ext cx="498" cy="680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3" name="Oval 39">
                <a:extLst>
                  <a:ext uri="{FF2B5EF4-FFF2-40B4-BE49-F238E27FC236}">
                    <a16:creationId xmlns:a16="http://schemas.microsoft.com/office/drawing/2014/main" id="{464C5719-822E-4361-A197-9AA77D1F6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3430"/>
                <a:ext cx="498" cy="680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4" name="Oval 40">
                <a:extLst>
                  <a:ext uri="{FF2B5EF4-FFF2-40B4-BE49-F238E27FC236}">
                    <a16:creationId xmlns:a16="http://schemas.microsoft.com/office/drawing/2014/main" id="{CB8DE9B8-C638-4837-8452-7BDEA1E24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3521"/>
                <a:ext cx="498" cy="49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5" name="Oval 41">
                <a:extLst>
                  <a:ext uri="{FF2B5EF4-FFF2-40B4-BE49-F238E27FC236}">
                    <a16:creationId xmlns:a16="http://schemas.microsoft.com/office/drawing/2014/main" id="{3FDB0C72-33C4-4D3E-BB42-1E8CC0F52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612"/>
                <a:ext cx="317" cy="31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46" name="Oval 42">
                <a:extLst>
                  <a:ext uri="{FF2B5EF4-FFF2-40B4-BE49-F238E27FC236}">
                    <a16:creationId xmlns:a16="http://schemas.microsoft.com/office/drawing/2014/main" id="{A8CC739B-4BA9-451B-8E63-DF8FEFC764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612"/>
                <a:ext cx="317" cy="318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12" name="Group 108">
              <a:extLst>
                <a:ext uri="{FF2B5EF4-FFF2-40B4-BE49-F238E27FC236}">
                  <a16:creationId xmlns:a16="http://schemas.microsoft.com/office/drawing/2014/main" id="{9CDC73FA-C2AE-40C3-AFBE-430ABD67128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757" y="2296"/>
              <a:ext cx="1224" cy="556"/>
              <a:chOff x="3936" y="3430"/>
              <a:chExt cx="1497" cy="680"/>
            </a:xfrm>
          </p:grpSpPr>
          <p:sp>
            <p:nvSpPr>
              <p:cNvPr id="21613" name="Oval 109">
                <a:extLst>
                  <a:ext uri="{FF2B5EF4-FFF2-40B4-BE49-F238E27FC236}">
                    <a16:creationId xmlns:a16="http://schemas.microsoft.com/office/drawing/2014/main" id="{1826F817-9851-4057-BD42-10DA8DECA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3" y="3521"/>
                <a:ext cx="498" cy="49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4" name="Oval 110">
                <a:extLst>
                  <a:ext uri="{FF2B5EF4-FFF2-40B4-BE49-F238E27FC236}">
                    <a16:creationId xmlns:a16="http://schemas.microsoft.com/office/drawing/2014/main" id="{D6F3E2E2-6248-48C7-A218-B64019C411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9" y="3430"/>
                <a:ext cx="498" cy="68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5" name="Oval 111">
                <a:extLst>
                  <a:ext uri="{FF2B5EF4-FFF2-40B4-BE49-F238E27FC236}">
                    <a16:creationId xmlns:a16="http://schemas.microsoft.com/office/drawing/2014/main" id="{1A23118F-8DD9-475F-95A5-D900884BB5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2" y="3430"/>
                <a:ext cx="498" cy="680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6" name="Oval 112">
                <a:extLst>
                  <a:ext uri="{FF2B5EF4-FFF2-40B4-BE49-F238E27FC236}">
                    <a16:creationId xmlns:a16="http://schemas.microsoft.com/office/drawing/2014/main" id="{4AAF0237-8FE2-442E-98BD-ACD69DAED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" y="3521"/>
                <a:ext cx="498" cy="49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7" name="Oval 113">
                <a:extLst>
                  <a:ext uri="{FF2B5EF4-FFF2-40B4-BE49-F238E27FC236}">
                    <a16:creationId xmlns:a16="http://schemas.microsoft.com/office/drawing/2014/main" id="{04D093D9-5DFA-420F-9C22-3F60E5CB4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6" y="3612"/>
                <a:ext cx="317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18" name="Oval 114">
                <a:extLst>
                  <a:ext uri="{FF2B5EF4-FFF2-40B4-BE49-F238E27FC236}">
                    <a16:creationId xmlns:a16="http://schemas.microsoft.com/office/drawing/2014/main" id="{54717FD9-F8C6-4847-9CD9-2E4A1AABF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16" y="3612"/>
                <a:ext cx="317" cy="318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63" name="Group 159">
            <a:extLst>
              <a:ext uri="{FF2B5EF4-FFF2-40B4-BE49-F238E27FC236}">
                <a16:creationId xmlns:a16="http://schemas.microsoft.com/office/drawing/2014/main" id="{5D5A5DEF-B1E8-49C7-8D85-24FE13B83DA1}"/>
              </a:ext>
            </a:extLst>
          </p:cNvPr>
          <p:cNvGrpSpPr>
            <a:grpSpLocks/>
          </p:cNvGrpSpPr>
          <p:nvPr/>
        </p:nvGrpSpPr>
        <p:grpSpPr bwMode="auto">
          <a:xfrm>
            <a:off x="415925" y="5661025"/>
            <a:ext cx="2735263" cy="649288"/>
            <a:chOff x="262" y="3566"/>
            <a:chExt cx="1723" cy="409"/>
          </a:xfrm>
        </p:grpSpPr>
        <p:sp>
          <p:nvSpPr>
            <p:cNvPr id="21547" name="Freeform 43">
              <a:extLst>
                <a:ext uri="{FF2B5EF4-FFF2-40B4-BE49-F238E27FC236}">
                  <a16:creationId xmlns:a16="http://schemas.microsoft.com/office/drawing/2014/main" id="{B4645B00-D7D0-4158-8EA7-98EE66C80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566"/>
              <a:ext cx="1723" cy="409"/>
            </a:xfrm>
            <a:custGeom>
              <a:avLst/>
              <a:gdLst>
                <a:gd name="T0" fmla="*/ 45 w 1723"/>
                <a:gd name="T1" fmla="*/ 273 h 817"/>
                <a:gd name="T2" fmla="*/ 317 w 1723"/>
                <a:gd name="T3" fmla="*/ 0 h 817"/>
                <a:gd name="T4" fmla="*/ 589 w 1723"/>
                <a:gd name="T5" fmla="*/ 273 h 817"/>
                <a:gd name="T6" fmla="*/ 861 w 1723"/>
                <a:gd name="T7" fmla="*/ 0 h 817"/>
                <a:gd name="T8" fmla="*/ 1133 w 1723"/>
                <a:gd name="T9" fmla="*/ 273 h 817"/>
                <a:gd name="T10" fmla="*/ 1406 w 1723"/>
                <a:gd name="T11" fmla="*/ 0 h 817"/>
                <a:gd name="T12" fmla="*/ 1678 w 1723"/>
                <a:gd name="T13" fmla="*/ 273 h 817"/>
                <a:gd name="T14" fmla="*/ 1678 w 1723"/>
                <a:gd name="T15" fmla="*/ 545 h 817"/>
                <a:gd name="T16" fmla="*/ 1406 w 1723"/>
                <a:gd name="T17" fmla="*/ 817 h 817"/>
                <a:gd name="T18" fmla="*/ 1133 w 1723"/>
                <a:gd name="T19" fmla="*/ 545 h 817"/>
                <a:gd name="T20" fmla="*/ 861 w 1723"/>
                <a:gd name="T21" fmla="*/ 817 h 817"/>
                <a:gd name="T22" fmla="*/ 589 w 1723"/>
                <a:gd name="T23" fmla="*/ 545 h 817"/>
                <a:gd name="T24" fmla="*/ 317 w 1723"/>
                <a:gd name="T25" fmla="*/ 817 h 817"/>
                <a:gd name="T26" fmla="*/ 45 w 1723"/>
                <a:gd name="T27" fmla="*/ 545 h 817"/>
                <a:gd name="T28" fmla="*/ 45 w 1723"/>
                <a:gd name="T29" fmla="*/ 27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3" h="817">
                  <a:moveTo>
                    <a:pt x="45" y="273"/>
                  </a:moveTo>
                  <a:cubicBezTo>
                    <a:pt x="90" y="182"/>
                    <a:pt x="226" y="0"/>
                    <a:pt x="317" y="0"/>
                  </a:cubicBezTo>
                  <a:cubicBezTo>
                    <a:pt x="408" y="0"/>
                    <a:pt x="498" y="273"/>
                    <a:pt x="589" y="273"/>
                  </a:cubicBezTo>
                  <a:cubicBezTo>
                    <a:pt x="680" y="273"/>
                    <a:pt x="770" y="0"/>
                    <a:pt x="861" y="0"/>
                  </a:cubicBezTo>
                  <a:cubicBezTo>
                    <a:pt x="952" y="0"/>
                    <a:pt x="1042" y="273"/>
                    <a:pt x="1133" y="273"/>
                  </a:cubicBezTo>
                  <a:cubicBezTo>
                    <a:pt x="1224" y="273"/>
                    <a:pt x="1315" y="0"/>
                    <a:pt x="1406" y="0"/>
                  </a:cubicBezTo>
                  <a:cubicBezTo>
                    <a:pt x="1497" y="0"/>
                    <a:pt x="1633" y="182"/>
                    <a:pt x="1678" y="273"/>
                  </a:cubicBezTo>
                  <a:cubicBezTo>
                    <a:pt x="1723" y="364"/>
                    <a:pt x="1723" y="454"/>
                    <a:pt x="1678" y="545"/>
                  </a:cubicBezTo>
                  <a:cubicBezTo>
                    <a:pt x="1633" y="636"/>
                    <a:pt x="1497" y="817"/>
                    <a:pt x="1406" y="817"/>
                  </a:cubicBezTo>
                  <a:cubicBezTo>
                    <a:pt x="1315" y="817"/>
                    <a:pt x="1224" y="545"/>
                    <a:pt x="1133" y="545"/>
                  </a:cubicBezTo>
                  <a:cubicBezTo>
                    <a:pt x="1042" y="545"/>
                    <a:pt x="952" y="817"/>
                    <a:pt x="861" y="817"/>
                  </a:cubicBezTo>
                  <a:cubicBezTo>
                    <a:pt x="770" y="817"/>
                    <a:pt x="680" y="545"/>
                    <a:pt x="589" y="545"/>
                  </a:cubicBezTo>
                  <a:cubicBezTo>
                    <a:pt x="498" y="545"/>
                    <a:pt x="408" y="817"/>
                    <a:pt x="317" y="817"/>
                  </a:cubicBezTo>
                  <a:cubicBezTo>
                    <a:pt x="226" y="817"/>
                    <a:pt x="90" y="636"/>
                    <a:pt x="45" y="545"/>
                  </a:cubicBezTo>
                  <a:cubicBezTo>
                    <a:pt x="0" y="454"/>
                    <a:pt x="0" y="364"/>
                    <a:pt x="45" y="273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19" name="Freeform 115">
              <a:extLst>
                <a:ext uri="{FF2B5EF4-FFF2-40B4-BE49-F238E27FC236}">
                  <a16:creationId xmlns:a16="http://schemas.microsoft.com/office/drawing/2014/main" id="{ADB18D59-9F6E-4B9A-87B1-AD069AFE4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262" y="3566"/>
              <a:ext cx="1723" cy="409"/>
            </a:xfrm>
            <a:custGeom>
              <a:avLst/>
              <a:gdLst>
                <a:gd name="T0" fmla="*/ 45 w 1723"/>
                <a:gd name="T1" fmla="*/ 273 h 817"/>
                <a:gd name="T2" fmla="*/ 317 w 1723"/>
                <a:gd name="T3" fmla="*/ 0 h 817"/>
                <a:gd name="T4" fmla="*/ 589 w 1723"/>
                <a:gd name="T5" fmla="*/ 273 h 817"/>
                <a:gd name="T6" fmla="*/ 861 w 1723"/>
                <a:gd name="T7" fmla="*/ 0 h 817"/>
                <a:gd name="T8" fmla="*/ 1133 w 1723"/>
                <a:gd name="T9" fmla="*/ 273 h 817"/>
                <a:gd name="T10" fmla="*/ 1406 w 1723"/>
                <a:gd name="T11" fmla="*/ 0 h 817"/>
                <a:gd name="T12" fmla="*/ 1678 w 1723"/>
                <a:gd name="T13" fmla="*/ 273 h 817"/>
                <a:gd name="T14" fmla="*/ 1678 w 1723"/>
                <a:gd name="T15" fmla="*/ 545 h 817"/>
                <a:gd name="T16" fmla="*/ 1406 w 1723"/>
                <a:gd name="T17" fmla="*/ 817 h 817"/>
                <a:gd name="T18" fmla="*/ 1133 w 1723"/>
                <a:gd name="T19" fmla="*/ 545 h 817"/>
                <a:gd name="T20" fmla="*/ 861 w 1723"/>
                <a:gd name="T21" fmla="*/ 817 h 817"/>
                <a:gd name="T22" fmla="*/ 589 w 1723"/>
                <a:gd name="T23" fmla="*/ 545 h 817"/>
                <a:gd name="T24" fmla="*/ 317 w 1723"/>
                <a:gd name="T25" fmla="*/ 817 h 817"/>
                <a:gd name="T26" fmla="*/ 45 w 1723"/>
                <a:gd name="T27" fmla="*/ 545 h 817"/>
                <a:gd name="T28" fmla="*/ 45 w 1723"/>
                <a:gd name="T29" fmla="*/ 273 h 8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23" h="817">
                  <a:moveTo>
                    <a:pt x="45" y="273"/>
                  </a:moveTo>
                  <a:cubicBezTo>
                    <a:pt x="90" y="182"/>
                    <a:pt x="226" y="0"/>
                    <a:pt x="317" y="0"/>
                  </a:cubicBezTo>
                  <a:cubicBezTo>
                    <a:pt x="408" y="0"/>
                    <a:pt x="498" y="273"/>
                    <a:pt x="589" y="273"/>
                  </a:cubicBezTo>
                  <a:cubicBezTo>
                    <a:pt x="680" y="273"/>
                    <a:pt x="770" y="0"/>
                    <a:pt x="861" y="0"/>
                  </a:cubicBezTo>
                  <a:cubicBezTo>
                    <a:pt x="952" y="0"/>
                    <a:pt x="1042" y="273"/>
                    <a:pt x="1133" y="273"/>
                  </a:cubicBezTo>
                  <a:cubicBezTo>
                    <a:pt x="1224" y="273"/>
                    <a:pt x="1315" y="0"/>
                    <a:pt x="1406" y="0"/>
                  </a:cubicBezTo>
                  <a:cubicBezTo>
                    <a:pt x="1497" y="0"/>
                    <a:pt x="1633" y="182"/>
                    <a:pt x="1678" y="273"/>
                  </a:cubicBezTo>
                  <a:cubicBezTo>
                    <a:pt x="1723" y="364"/>
                    <a:pt x="1723" y="454"/>
                    <a:pt x="1678" y="545"/>
                  </a:cubicBezTo>
                  <a:cubicBezTo>
                    <a:pt x="1633" y="636"/>
                    <a:pt x="1497" y="817"/>
                    <a:pt x="1406" y="817"/>
                  </a:cubicBezTo>
                  <a:cubicBezTo>
                    <a:pt x="1315" y="817"/>
                    <a:pt x="1224" y="545"/>
                    <a:pt x="1133" y="545"/>
                  </a:cubicBezTo>
                  <a:cubicBezTo>
                    <a:pt x="1042" y="545"/>
                    <a:pt x="952" y="817"/>
                    <a:pt x="861" y="817"/>
                  </a:cubicBezTo>
                  <a:cubicBezTo>
                    <a:pt x="770" y="817"/>
                    <a:pt x="680" y="545"/>
                    <a:pt x="589" y="545"/>
                  </a:cubicBezTo>
                  <a:cubicBezTo>
                    <a:pt x="498" y="545"/>
                    <a:pt x="408" y="817"/>
                    <a:pt x="317" y="817"/>
                  </a:cubicBezTo>
                  <a:cubicBezTo>
                    <a:pt x="226" y="817"/>
                    <a:pt x="90" y="636"/>
                    <a:pt x="45" y="545"/>
                  </a:cubicBezTo>
                  <a:cubicBezTo>
                    <a:pt x="0" y="454"/>
                    <a:pt x="0" y="364"/>
                    <a:pt x="45" y="273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64" name="Group 160">
            <a:extLst>
              <a:ext uri="{FF2B5EF4-FFF2-40B4-BE49-F238E27FC236}">
                <a16:creationId xmlns:a16="http://schemas.microsoft.com/office/drawing/2014/main" id="{3FA14489-DE01-46A1-A25D-EC5CDB1764A7}"/>
              </a:ext>
            </a:extLst>
          </p:cNvPr>
          <p:cNvGrpSpPr>
            <a:grpSpLocks/>
          </p:cNvGrpSpPr>
          <p:nvPr/>
        </p:nvGrpSpPr>
        <p:grpSpPr bwMode="auto">
          <a:xfrm>
            <a:off x="3368675" y="5589588"/>
            <a:ext cx="1803400" cy="863600"/>
            <a:chOff x="2122" y="3521"/>
            <a:chExt cx="1136" cy="544"/>
          </a:xfrm>
        </p:grpSpPr>
        <p:grpSp>
          <p:nvGrpSpPr>
            <p:cNvPr id="21548" name="Group 44">
              <a:extLst>
                <a:ext uri="{FF2B5EF4-FFF2-40B4-BE49-F238E27FC236}">
                  <a16:creationId xmlns:a16="http://schemas.microsoft.com/office/drawing/2014/main" id="{99F6A182-8CEE-41AB-A842-F556FC3885B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3521"/>
              <a:ext cx="1136" cy="544"/>
              <a:chOff x="4299" y="3430"/>
              <a:chExt cx="1136" cy="544"/>
            </a:xfrm>
          </p:grpSpPr>
          <p:sp>
            <p:nvSpPr>
              <p:cNvPr id="21549" name="AutoShape 45">
                <a:extLst>
                  <a:ext uri="{FF2B5EF4-FFF2-40B4-BE49-F238E27FC236}">
                    <a16:creationId xmlns:a16="http://schemas.microsoft.com/office/drawing/2014/main" id="{03EA3471-A0CC-44CD-8E14-7E1F60128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299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0" name="AutoShape 46">
                <a:extLst>
                  <a:ext uri="{FF2B5EF4-FFF2-40B4-BE49-F238E27FC236}">
                    <a16:creationId xmlns:a16="http://schemas.microsoft.com/office/drawing/2014/main" id="{6A178998-E801-4E1E-BCCC-35A23C8E8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572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1" name="AutoShape 47">
                <a:extLst>
                  <a:ext uri="{FF2B5EF4-FFF2-40B4-BE49-F238E27FC236}">
                    <a16:creationId xmlns:a16="http://schemas.microsoft.com/office/drawing/2014/main" id="{45253315-A867-4C45-A99E-43E5BC9A52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44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2" name="AutoShape 48">
                <a:extLst>
                  <a:ext uri="{FF2B5EF4-FFF2-40B4-BE49-F238E27FC236}">
                    <a16:creationId xmlns:a16="http://schemas.microsoft.com/office/drawing/2014/main" id="{E62E6257-7F5B-4B93-BE2A-DC282BF67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5117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20" name="Group 116">
              <a:extLst>
                <a:ext uri="{FF2B5EF4-FFF2-40B4-BE49-F238E27FC236}">
                  <a16:creationId xmlns:a16="http://schemas.microsoft.com/office/drawing/2014/main" id="{5061C3BE-6C6B-4655-8F77-B5AA283DF50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22" y="3521"/>
              <a:ext cx="1136" cy="544"/>
              <a:chOff x="4299" y="3430"/>
              <a:chExt cx="1136" cy="544"/>
            </a:xfrm>
          </p:grpSpPr>
          <p:sp>
            <p:nvSpPr>
              <p:cNvPr id="21621" name="AutoShape 117">
                <a:extLst>
                  <a:ext uri="{FF2B5EF4-FFF2-40B4-BE49-F238E27FC236}">
                    <a16:creationId xmlns:a16="http://schemas.microsoft.com/office/drawing/2014/main" id="{6CC66BA6-89E4-4C3F-B5C2-81D4203B85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299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2" name="AutoShape 118">
                <a:extLst>
                  <a:ext uri="{FF2B5EF4-FFF2-40B4-BE49-F238E27FC236}">
                    <a16:creationId xmlns:a16="http://schemas.microsoft.com/office/drawing/2014/main" id="{7F7A9243-7868-45BE-AFD5-AA77AB49D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572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3" name="AutoShape 119">
                <a:extLst>
                  <a:ext uri="{FF2B5EF4-FFF2-40B4-BE49-F238E27FC236}">
                    <a16:creationId xmlns:a16="http://schemas.microsoft.com/office/drawing/2014/main" id="{68221C79-5995-40AD-A742-F28AE9F87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4844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4" name="AutoShape 120">
                <a:extLst>
                  <a:ext uri="{FF2B5EF4-FFF2-40B4-BE49-F238E27FC236}">
                    <a16:creationId xmlns:a16="http://schemas.microsoft.com/office/drawing/2014/main" id="{F0DB9B38-BCA1-4792-B79E-B2F5CD90A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>
                <a:off x="5117" y="3430"/>
                <a:ext cx="318" cy="544"/>
              </a:xfrm>
              <a:prstGeom prst="roundRect">
                <a:avLst>
                  <a:gd name="adj" fmla="val 50000"/>
                </a:avLst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67" name="Group 163">
            <a:extLst>
              <a:ext uri="{FF2B5EF4-FFF2-40B4-BE49-F238E27FC236}">
                <a16:creationId xmlns:a16="http://schemas.microsoft.com/office/drawing/2014/main" id="{546802C9-73F0-4422-A392-3B40CDBE653E}"/>
              </a:ext>
            </a:extLst>
          </p:cNvPr>
          <p:cNvGrpSpPr>
            <a:grpSpLocks/>
          </p:cNvGrpSpPr>
          <p:nvPr/>
        </p:nvGrpSpPr>
        <p:grpSpPr bwMode="auto">
          <a:xfrm>
            <a:off x="5168900" y="4652963"/>
            <a:ext cx="1512888" cy="661987"/>
            <a:chOff x="3256" y="2931"/>
            <a:chExt cx="953" cy="417"/>
          </a:xfrm>
        </p:grpSpPr>
        <p:grpSp>
          <p:nvGrpSpPr>
            <p:cNvPr id="21553" name="Group 49">
              <a:extLst>
                <a:ext uri="{FF2B5EF4-FFF2-40B4-BE49-F238E27FC236}">
                  <a16:creationId xmlns:a16="http://schemas.microsoft.com/office/drawing/2014/main" id="{1D897B8D-8A0A-41A6-98D7-5DF14903106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931"/>
              <a:ext cx="953" cy="417"/>
              <a:chOff x="3442" y="3018"/>
              <a:chExt cx="944" cy="462"/>
            </a:xfrm>
          </p:grpSpPr>
          <p:sp>
            <p:nvSpPr>
              <p:cNvPr id="21554" name="Oval 50">
                <a:extLst>
                  <a:ext uri="{FF2B5EF4-FFF2-40B4-BE49-F238E27FC236}">
                    <a16:creationId xmlns:a16="http://schemas.microsoft.com/office/drawing/2014/main" id="{5C39CE01-310B-4DFF-B7FF-6E1F91221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347" y="3113"/>
                <a:ext cx="462" cy="27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5" name="Oval 51">
                <a:extLst>
                  <a:ext uri="{FF2B5EF4-FFF2-40B4-BE49-F238E27FC236}">
                    <a16:creationId xmlns:a16="http://schemas.microsoft.com/office/drawing/2014/main" id="{1D2C5140-747B-4F18-B343-F2057034B8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557" y="3113"/>
                <a:ext cx="461" cy="27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6" name="Oval 52">
                <a:extLst>
                  <a:ext uri="{FF2B5EF4-FFF2-40B4-BE49-F238E27FC236}">
                    <a16:creationId xmlns:a16="http://schemas.microsoft.com/office/drawing/2014/main" id="{D2C1E8C0-5A4E-45FA-A8BF-4342B0CB3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810" y="3113"/>
                <a:ext cx="461" cy="27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57" name="Oval 53">
                <a:extLst>
                  <a:ext uri="{FF2B5EF4-FFF2-40B4-BE49-F238E27FC236}">
                    <a16:creationId xmlns:a16="http://schemas.microsoft.com/office/drawing/2014/main" id="{6E63D236-9A4B-490C-B801-64FAE6F0ED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4019" y="3113"/>
                <a:ext cx="462" cy="27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25" name="Group 121">
              <a:extLst>
                <a:ext uri="{FF2B5EF4-FFF2-40B4-BE49-F238E27FC236}">
                  <a16:creationId xmlns:a16="http://schemas.microsoft.com/office/drawing/2014/main" id="{D8AC8644-68DA-45BA-854A-1542C8E3166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256" y="2931"/>
              <a:ext cx="953" cy="417"/>
              <a:chOff x="3442" y="3018"/>
              <a:chExt cx="944" cy="462"/>
            </a:xfrm>
          </p:grpSpPr>
          <p:sp>
            <p:nvSpPr>
              <p:cNvPr id="21626" name="Oval 122">
                <a:extLst>
                  <a:ext uri="{FF2B5EF4-FFF2-40B4-BE49-F238E27FC236}">
                    <a16:creationId xmlns:a16="http://schemas.microsoft.com/office/drawing/2014/main" id="{554E5A2F-718E-4238-8007-7A5F2947AD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347" y="3113"/>
                <a:ext cx="462" cy="27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7" name="Oval 123">
                <a:extLst>
                  <a:ext uri="{FF2B5EF4-FFF2-40B4-BE49-F238E27FC236}">
                    <a16:creationId xmlns:a16="http://schemas.microsoft.com/office/drawing/2014/main" id="{843594B8-10EA-402E-A1DB-1B0B319C94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557" y="3113"/>
                <a:ext cx="461" cy="27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8" name="Oval 124">
                <a:extLst>
                  <a:ext uri="{FF2B5EF4-FFF2-40B4-BE49-F238E27FC236}">
                    <a16:creationId xmlns:a16="http://schemas.microsoft.com/office/drawing/2014/main" id="{1B35D869-A2D6-4959-BEE2-90AAC8D7DF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3810" y="3113"/>
                <a:ext cx="461" cy="27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29" name="Oval 125">
                <a:extLst>
                  <a:ext uri="{FF2B5EF4-FFF2-40B4-BE49-F238E27FC236}">
                    <a16:creationId xmlns:a16="http://schemas.microsoft.com/office/drawing/2014/main" id="{BB047F53-EE1F-4A40-A225-769A71F1AD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>
                <a:off x="4019" y="3113"/>
                <a:ext cx="462" cy="27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30" name="Group 126">
            <a:extLst>
              <a:ext uri="{FF2B5EF4-FFF2-40B4-BE49-F238E27FC236}">
                <a16:creationId xmlns:a16="http://schemas.microsoft.com/office/drawing/2014/main" id="{75B2A5A5-1400-4933-B335-3188D7B3FF4E}"/>
              </a:ext>
            </a:extLst>
          </p:cNvPr>
          <p:cNvGrpSpPr>
            <a:grpSpLocks/>
          </p:cNvGrpSpPr>
          <p:nvPr/>
        </p:nvGrpSpPr>
        <p:grpSpPr bwMode="auto">
          <a:xfrm>
            <a:off x="6897688" y="5013325"/>
            <a:ext cx="1728787" cy="719138"/>
            <a:chOff x="3936" y="3612"/>
            <a:chExt cx="1089" cy="453"/>
          </a:xfrm>
        </p:grpSpPr>
        <p:sp>
          <p:nvSpPr>
            <p:cNvPr id="21631" name="AutoShape 127">
              <a:extLst>
                <a:ext uri="{FF2B5EF4-FFF2-40B4-BE49-F238E27FC236}">
                  <a16:creationId xmlns:a16="http://schemas.microsoft.com/office/drawing/2014/main" id="{617F1BFC-AAF6-41F1-B5B4-1234809952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7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2" name="AutoShape 128">
              <a:extLst>
                <a:ext uri="{FF2B5EF4-FFF2-40B4-BE49-F238E27FC236}">
                  <a16:creationId xmlns:a16="http://schemas.microsoft.com/office/drawing/2014/main" id="{627ECEB1-6557-4B56-AF15-A5B454417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3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3" name="AutoShape 129">
              <a:extLst>
                <a:ext uri="{FF2B5EF4-FFF2-40B4-BE49-F238E27FC236}">
                  <a16:creationId xmlns:a16="http://schemas.microsoft.com/office/drawing/2014/main" id="{E18A8698-6F27-4714-8C0C-CB8F3DAA64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9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4" name="AutoShape 130">
              <a:extLst>
                <a:ext uri="{FF2B5EF4-FFF2-40B4-BE49-F238E27FC236}">
                  <a16:creationId xmlns:a16="http://schemas.microsoft.com/office/drawing/2014/main" id="{35664D0D-6485-45C7-B6CD-F8E97C7E80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5" name="AutoShape 131">
              <a:extLst>
                <a:ext uri="{FF2B5EF4-FFF2-40B4-BE49-F238E27FC236}">
                  <a16:creationId xmlns:a16="http://schemas.microsoft.com/office/drawing/2014/main" id="{8A91A713-B29D-4D8B-A3C8-AD96B5D95E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2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6" name="AutoShape 132">
              <a:extLst>
                <a:ext uri="{FF2B5EF4-FFF2-40B4-BE49-F238E27FC236}">
                  <a16:creationId xmlns:a16="http://schemas.microsoft.com/office/drawing/2014/main" id="{9349FBFF-221B-4AAD-B1F9-FDE69FE2C5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8" y="3612"/>
              <a:ext cx="227" cy="453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637" name="AutoShape 133">
              <a:extLst>
                <a:ext uri="{FF2B5EF4-FFF2-40B4-BE49-F238E27FC236}">
                  <a16:creationId xmlns:a16="http://schemas.microsoft.com/office/drawing/2014/main" id="{2221CD35-7482-4D35-9516-631AC72A96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36" y="3702"/>
              <a:ext cx="1089" cy="272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21665" name="Group 161">
            <a:extLst>
              <a:ext uri="{FF2B5EF4-FFF2-40B4-BE49-F238E27FC236}">
                <a16:creationId xmlns:a16="http://schemas.microsoft.com/office/drawing/2014/main" id="{6F6E621B-6CAA-488D-B9EC-181735464D34}"/>
              </a:ext>
            </a:extLst>
          </p:cNvPr>
          <p:cNvGrpSpPr>
            <a:grpSpLocks/>
          </p:cNvGrpSpPr>
          <p:nvPr/>
        </p:nvGrpSpPr>
        <p:grpSpPr bwMode="auto">
          <a:xfrm>
            <a:off x="5313363" y="5373688"/>
            <a:ext cx="1657350" cy="757237"/>
            <a:chOff x="3347" y="3385"/>
            <a:chExt cx="1044" cy="477"/>
          </a:xfrm>
        </p:grpSpPr>
        <p:grpSp>
          <p:nvGrpSpPr>
            <p:cNvPr id="21566" name="Group 62">
              <a:extLst>
                <a:ext uri="{FF2B5EF4-FFF2-40B4-BE49-F238E27FC236}">
                  <a16:creationId xmlns:a16="http://schemas.microsoft.com/office/drawing/2014/main" id="{EFEB4956-FC19-42AA-A7B2-97230F3FFC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3385"/>
              <a:ext cx="1044" cy="477"/>
              <a:chOff x="2666" y="2296"/>
              <a:chExt cx="1589" cy="726"/>
            </a:xfrm>
          </p:grpSpPr>
          <p:sp>
            <p:nvSpPr>
              <p:cNvPr id="21567" name="Oval 63">
                <a:extLst>
                  <a:ext uri="{FF2B5EF4-FFF2-40B4-BE49-F238E27FC236}">
                    <a16:creationId xmlns:a16="http://schemas.microsoft.com/office/drawing/2014/main" id="{563AD5EE-33E7-4CD8-AB49-942D34F811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432"/>
                <a:ext cx="772" cy="18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8" name="Oval 64">
                <a:extLst>
                  <a:ext uri="{FF2B5EF4-FFF2-40B4-BE49-F238E27FC236}">
                    <a16:creationId xmlns:a16="http://schemas.microsoft.com/office/drawing/2014/main" id="{F1D14F2B-D972-4EEB-BEEE-770BF608B2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704"/>
                <a:ext cx="772" cy="18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69" name="Oval 65">
                <a:extLst>
                  <a:ext uri="{FF2B5EF4-FFF2-40B4-BE49-F238E27FC236}">
                    <a16:creationId xmlns:a16="http://schemas.microsoft.com/office/drawing/2014/main" id="{89E561CF-A0F5-4B3C-941D-B3A96ECA98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568"/>
                <a:ext cx="772" cy="18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0" name="Oval 66">
                <a:extLst>
                  <a:ext uri="{FF2B5EF4-FFF2-40B4-BE49-F238E27FC236}">
                    <a16:creationId xmlns:a16="http://schemas.microsoft.com/office/drawing/2014/main" id="{6F16D803-FF34-4ED9-AF53-2E0A78E01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32"/>
                <a:ext cx="772" cy="18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1" name="Oval 67">
                <a:extLst>
                  <a:ext uri="{FF2B5EF4-FFF2-40B4-BE49-F238E27FC236}">
                    <a16:creationId xmlns:a16="http://schemas.microsoft.com/office/drawing/2014/main" id="{15BB1558-11A7-47AA-BE21-632147A0F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704"/>
                <a:ext cx="772" cy="18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2" name="Oval 68">
                <a:extLst>
                  <a:ext uri="{FF2B5EF4-FFF2-40B4-BE49-F238E27FC236}">
                    <a16:creationId xmlns:a16="http://schemas.microsoft.com/office/drawing/2014/main" id="{B60DB3AC-BFF8-4E5B-ACCF-39268CD20B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568"/>
                <a:ext cx="772" cy="182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3" name="Oval 69">
                <a:extLst>
                  <a:ext uri="{FF2B5EF4-FFF2-40B4-BE49-F238E27FC236}">
                    <a16:creationId xmlns:a16="http://schemas.microsoft.com/office/drawing/2014/main" id="{ED2892D2-0989-4984-ADD1-3CDF8B8DB2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2296"/>
                <a:ext cx="499" cy="726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4" name="Oval 70">
                <a:extLst>
                  <a:ext uri="{FF2B5EF4-FFF2-40B4-BE49-F238E27FC236}">
                    <a16:creationId xmlns:a16="http://schemas.microsoft.com/office/drawing/2014/main" id="{F16D79EE-558A-4C39-A619-400A6DAF41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341"/>
                <a:ext cx="498" cy="635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575" name="Oval 71">
                <a:extLst>
                  <a:ext uri="{FF2B5EF4-FFF2-40B4-BE49-F238E27FC236}">
                    <a16:creationId xmlns:a16="http://schemas.microsoft.com/office/drawing/2014/main" id="{906C6012-93F4-4E84-BD6F-743C64F15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341"/>
                <a:ext cx="498" cy="635"/>
              </a:xfrm>
              <a:prstGeom prst="ellipse">
                <a:avLst/>
              </a:prstGeom>
              <a:solidFill>
                <a:srgbClr val="969696"/>
              </a:solidFill>
              <a:ln w="57150">
                <a:solidFill>
                  <a:srgbClr val="969696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21638" name="Group 134">
              <a:extLst>
                <a:ext uri="{FF2B5EF4-FFF2-40B4-BE49-F238E27FC236}">
                  <a16:creationId xmlns:a16="http://schemas.microsoft.com/office/drawing/2014/main" id="{8984CF19-66FF-4F96-9F23-4A5E11B340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47" y="3385"/>
              <a:ext cx="1044" cy="477"/>
              <a:chOff x="2666" y="2296"/>
              <a:chExt cx="1589" cy="726"/>
            </a:xfrm>
          </p:grpSpPr>
          <p:sp>
            <p:nvSpPr>
              <p:cNvPr id="21639" name="Oval 135">
                <a:extLst>
                  <a:ext uri="{FF2B5EF4-FFF2-40B4-BE49-F238E27FC236}">
                    <a16:creationId xmlns:a16="http://schemas.microsoft.com/office/drawing/2014/main" id="{44789DF2-EB27-4EE8-B956-9E800A5C2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432"/>
                <a:ext cx="77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0" name="Oval 136">
                <a:extLst>
                  <a:ext uri="{FF2B5EF4-FFF2-40B4-BE49-F238E27FC236}">
                    <a16:creationId xmlns:a16="http://schemas.microsoft.com/office/drawing/2014/main" id="{E9985AD4-A7C7-41B3-A342-784492663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2" y="2704"/>
                <a:ext cx="77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1" name="Oval 137">
                <a:extLst>
                  <a:ext uri="{FF2B5EF4-FFF2-40B4-BE49-F238E27FC236}">
                    <a16:creationId xmlns:a16="http://schemas.microsoft.com/office/drawing/2014/main" id="{78E565CF-4A9C-45C5-B106-9DBE460D5C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6" y="2568"/>
                <a:ext cx="77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2" name="Oval 138">
                <a:extLst>
                  <a:ext uri="{FF2B5EF4-FFF2-40B4-BE49-F238E27FC236}">
                    <a16:creationId xmlns:a16="http://schemas.microsoft.com/office/drawing/2014/main" id="{277495E2-2B0D-4052-BCBB-0E6862842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432"/>
                <a:ext cx="77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3" name="Oval 139">
                <a:extLst>
                  <a:ext uri="{FF2B5EF4-FFF2-40B4-BE49-F238E27FC236}">
                    <a16:creationId xmlns:a16="http://schemas.microsoft.com/office/drawing/2014/main" id="{2E3F64B5-373F-4944-9D49-E9DCAE359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704"/>
                <a:ext cx="77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4" name="Oval 140">
                <a:extLst>
                  <a:ext uri="{FF2B5EF4-FFF2-40B4-BE49-F238E27FC236}">
                    <a16:creationId xmlns:a16="http://schemas.microsoft.com/office/drawing/2014/main" id="{C8732049-A4D5-466C-BB55-853DA07CD8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568"/>
                <a:ext cx="772" cy="182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5" name="Oval 141">
                <a:extLst>
                  <a:ext uri="{FF2B5EF4-FFF2-40B4-BE49-F238E27FC236}">
                    <a16:creationId xmlns:a16="http://schemas.microsoft.com/office/drawing/2014/main" id="{EBDC23E3-5902-4DC3-BFF0-CDA7CB903A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11" y="2296"/>
                <a:ext cx="499" cy="726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6" name="Oval 142">
                <a:extLst>
                  <a:ext uri="{FF2B5EF4-FFF2-40B4-BE49-F238E27FC236}">
                    <a16:creationId xmlns:a16="http://schemas.microsoft.com/office/drawing/2014/main" id="{776E03D5-92BE-4E0B-A591-D272524A5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9" y="2341"/>
                <a:ext cx="498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647" name="Oval 143">
                <a:extLst>
                  <a:ext uri="{FF2B5EF4-FFF2-40B4-BE49-F238E27FC236}">
                    <a16:creationId xmlns:a16="http://schemas.microsoft.com/office/drawing/2014/main" id="{DE4C10C3-537C-47C5-B11D-C7E83FCC16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3" y="2341"/>
                <a:ext cx="498" cy="635"/>
              </a:xfrm>
              <a:prstGeom prst="ellipse">
                <a:avLst/>
              </a:prstGeom>
              <a:solidFill>
                <a:srgbClr val="C0C0C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21660" name="Group 156">
            <a:extLst>
              <a:ext uri="{FF2B5EF4-FFF2-40B4-BE49-F238E27FC236}">
                <a16:creationId xmlns:a16="http://schemas.microsoft.com/office/drawing/2014/main" id="{15840C4A-3E4D-44EC-9A06-3D209B8144C6}"/>
              </a:ext>
            </a:extLst>
          </p:cNvPr>
          <p:cNvGrpSpPr>
            <a:grpSpLocks/>
          </p:cNvGrpSpPr>
          <p:nvPr/>
        </p:nvGrpSpPr>
        <p:grpSpPr bwMode="auto">
          <a:xfrm>
            <a:off x="6537325" y="6021388"/>
            <a:ext cx="1476375" cy="742950"/>
            <a:chOff x="4118" y="3793"/>
            <a:chExt cx="930" cy="468"/>
          </a:xfrm>
        </p:grpSpPr>
        <p:sp>
          <p:nvSpPr>
            <p:cNvPr id="21576" name="Freeform 72">
              <a:extLst>
                <a:ext uri="{FF2B5EF4-FFF2-40B4-BE49-F238E27FC236}">
                  <a16:creationId xmlns:a16="http://schemas.microsoft.com/office/drawing/2014/main" id="{96CD151F-9859-4F4E-B2FB-1DDB848E82B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3793"/>
              <a:ext cx="930" cy="468"/>
            </a:xfrm>
            <a:custGeom>
              <a:avLst/>
              <a:gdLst>
                <a:gd name="T0" fmla="*/ 431 w 2744"/>
                <a:gd name="T1" fmla="*/ 1270 h 1330"/>
                <a:gd name="T2" fmla="*/ 476 w 2744"/>
                <a:gd name="T3" fmla="*/ 1043 h 1330"/>
                <a:gd name="T4" fmla="*/ 23 w 2744"/>
                <a:gd name="T5" fmla="*/ 907 h 1330"/>
                <a:gd name="T6" fmla="*/ 340 w 2744"/>
                <a:gd name="T7" fmla="*/ 771 h 1330"/>
                <a:gd name="T8" fmla="*/ 23 w 2744"/>
                <a:gd name="T9" fmla="*/ 499 h 1330"/>
                <a:gd name="T10" fmla="*/ 476 w 2744"/>
                <a:gd name="T11" fmla="*/ 544 h 1330"/>
                <a:gd name="T12" fmla="*/ 250 w 2744"/>
                <a:gd name="T13" fmla="*/ 181 h 1330"/>
                <a:gd name="T14" fmla="*/ 749 w 2744"/>
                <a:gd name="T15" fmla="*/ 317 h 1330"/>
                <a:gd name="T16" fmla="*/ 703 w 2744"/>
                <a:gd name="T17" fmla="*/ 0 h 1330"/>
                <a:gd name="T18" fmla="*/ 1157 w 2744"/>
                <a:gd name="T19" fmla="*/ 317 h 1330"/>
                <a:gd name="T20" fmla="*/ 1429 w 2744"/>
                <a:gd name="T21" fmla="*/ 45 h 1330"/>
                <a:gd name="T22" fmla="*/ 1565 w 2744"/>
                <a:gd name="T23" fmla="*/ 227 h 1330"/>
                <a:gd name="T24" fmla="*/ 2064 w 2744"/>
                <a:gd name="T25" fmla="*/ 45 h 1330"/>
                <a:gd name="T26" fmla="*/ 1928 w 2744"/>
                <a:gd name="T27" fmla="*/ 453 h 1330"/>
                <a:gd name="T28" fmla="*/ 2382 w 2744"/>
                <a:gd name="T29" fmla="*/ 408 h 1330"/>
                <a:gd name="T30" fmla="*/ 2155 w 2744"/>
                <a:gd name="T31" fmla="*/ 590 h 1330"/>
                <a:gd name="T32" fmla="*/ 2744 w 2744"/>
                <a:gd name="T33" fmla="*/ 771 h 1330"/>
                <a:gd name="T34" fmla="*/ 2155 w 2744"/>
                <a:gd name="T35" fmla="*/ 816 h 1330"/>
                <a:gd name="T36" fmla="*/ 2291 w 2744"/>
                <a:gd name="T37" fmla="*/ 998 h 1330"/>
                <a:gd name="T38" fmla="*/ 2019 w 2744"/>
                <a:gd name="T39" fmla="*/ 998 h 1330"/>
                <a:gd name="T40" fmla="*/ 2291 w 2744"/>
                <a:gd name="T41" fmla="*/ 1315 h 1330"/>
                <a:gd name="T42" fmla="*/ 1747 w 2744"/>
                <a:gd name="T43" fmla="*/ 1088 h 1330"/>
                <a:gd name="T44" fmla="*/ 1747 w 2744"/>
                <a:gd name="T45" fmla="*/ 1315 h 1330"/>
                <a:gd name="T46" fmla="*/ 1429 w 2744"/>
                <a:gd name="T47" fmla="*/ 1088 h 1330"/>
                <a:gd name="T48" fmla="*/ 1293 w 2744"/>
                <a:gd name="T49" fmla="*/ 1315 h 1330"/>
                <a:gd name="T50" fmla="*/ 1111 w 2744"/>
                <a:gd name="T51" fmla="*/ 1134 h 1330"/>
                <a:gd name="T52" fmla="*/ 930 w 2744"/>
                <a:gd name="T53" fmla="*/ 1270 h 1330"/>
                <a:gd name="T54" fmla="*/ 794 w 2744"/>
                <a:gd name="T55" fmla="*/ 1134 h 1330"/>
                <a:gd name="T56" fmla="*/ 431 w 2744"/>
                <a:gd name="T57" fmla="*/ 127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4" h="1330">
                  <a:moveTo>
                    <a:pt x="431" y="1270"/>
                  </a:moveTo>
                  <a:cubicBezTo>
                    <a:pt x="378" y="1255"/>
                    <a:pt x="544" y="1104"/>
                    <a:pt x="476" y="1043"/>
                  </a:cubicBezTo>
                  <a:cubicBezTo>
                    <a:pt x="408" y="982"/>
                    <a:pt x="46" y="952"/>
                    <a:pt x="23" y="907"/>
                  </a:cubicBezTo>
                  <a:cubicBezTo>
                    <a:pt x="0" y="862"/>
                    <a:pt x="340" y="839"/>
                    <a:pt x="340" y="771"/>
                  </a:cubicBezTo>
                  <a:cubicBezTo>
                    <a:pt x="340" y="703"/>
                    <a:pt x="0" y="537"/>
                    <a:pt x="23" y="499"/>
                  </a:cubicBezTo>
                  <a:cubicBezTo>
                    <a:pt x="46" y="461"/>
                    <a:pt x="438" y="597"/>
                    <a:pt x="476" y="544"/>
                  </a:cubicBezTo>
                  <a:cubicBezTo>
                    <a:pt x="514" y="491"/>
                    <a:pt x="205" y="219"/>
                    <a:pt x="250" y="181"/>
                  </a:cubicBezTo>
                  <a:cubicBezTo>
                    <a:pt x="295" y="143"/>
                    <a:pt x="674" y="347"/>
                    <a:pt x="749" y="317"/>
                  </a:cubicBezTo>
                  <a:cubicBezTo>
                    <a:pt x="824" y="287"/>
                    <a:pt x="635" y="0"/>
                    <a:pt x="703" y="0"/>
                  </a:cubicBezTo>
                  <a:cubicBezTo>
                    <a:pt x="771" y="0"/>
                    <a:pt x="1036" y="310"/>
                    <a:pt x="1157" y="317"/>
                  </a:cubicBezTo>
                  <a:cubicBezTo>
                    <a:pt x="1278" y="324"/>
                    <a:pt x="1361" y="60"/>
                    <a:pt x="1429" y="45"/>
                  </a:cubicBezTo>
                  <a:cubicBezTo>
                    <a:pt x="1497" y="30"/>
                    <a:pt x="1459" y="227"/>
                    <a:pt x="1565" y="227"/>
                  </a:cubicBezTo>
                  <a:cubicBezTo>
                    <a:pt x="1671" y="227"/>
                    <a:pt x="2004" y="7"/>
                    <a:pt x="2064" y="45"/>
                  </a:cubicBezTo>
                  <a:cubicBezTo>
                    <a:pt x="2124" y="83"/>
                    <a:pt x="1875" y="393"/>
                    <a:pt x="1928" y="453"/>
                  </a:cubicBezTo>
                  <a:cubicBezTo>
                    <a:pt x="1981" y="513"/>
                    <a:pt x="2344" y="385"/>
                    <a:pt x="2382" y="408"/>
                  </a:cubicBezTo>
                  <a:cubicBezTo>
                    <a:pt x="2420" y="431"/>
                    <a:pt x="2095" y="530"/>
                    <a:pt x="2155" y="590"/>
                  </a:cubicBezTo>
                  <a:cubicBezTo>
                    <a:pt x="2215" y="650"/>
                    <a:pt x="2744" y="733"/>
                    <a:pt x="2744" y="771"/>
                  </a:cubicBezTo>
                  <a:cubicBezTo>
                    <a:pt x="2744" y="809"/>
                    <a:pt x="2230" y="778"/>
                    <a:pt x="2155" y="816"/>
                  </a:cubicBezTo>
                  <a:cubicBezTo>
                    <a:pt x="2080" y="854"/>
                    <a:pt x="2314" y="968"/>
                    <a:pt x="2291" y="998"/>
                  </a:cubicBezTo>
                  <a:cubicBezTo>
                    <a:pt x="2268" y="1028"/>
                    <a:pt x="2019" y="945"/>
                    <a:pt x="2019" y="998"/>
                  </a:cubicBezTo>
                  <a:cubicBezTo>
                    <a:pt x="2019" y="1051"/>
                    <a:pt x="2336" y="1300"/>
                    <a:pt x="2291" y="1315"/>
                  </a:cubicBezTo>
                  <a:cubicBezTo>
                    <a:pt x="2246" y="1330"/>
                    <a:pt x="1838" y="1088"/>
                    <a:pt x="1747" y="1088"/>
                  </a:cubicBezTo>
                  <a:cubicBezTo>
                    <a:pt x="1656" y="1088"/>
                    <a:pt x="1800" y="1315"/>
                    <a:pt x="1747" y="1315"/>
                  </a:cubicBezTo>
                  <a:cubicBezTo>
                    <a:pt x="1694" y="1315"/>
                    <a:pt x="1505" y="1088"/>
                    <a:pt x="1429" y="1088"/>
                  </a:cubicBezTo>
                  <a:cubicBezTo>
                    <a:pt x="1353" y="1088"/>
                    <a:pt x="1346" y="1307"/>
                    <a:pt x="1293" y="1315"/>
                  </a:cubicBezTo>
                  <a:cubicBezTo>
                    <a:pt x="1240" y="1323"/>
                    <a:pt x="1171" y="1142"/>
                    <a:pt x="1111" y="1134"/>
                  </a:cubicBezTo>
                  <a:cubicBezTo>
                    <a:pt x="1051" y="1126"/>
                    <a:pt x="983" y="1270"/>
                    <a:pt x="930" y="1270"/>
                  </a:cubicBezTo>
                  <a:cubicBezTo>
                    <a:pt x="877" y="1270"/>
                    <a:pt x="877" y="1134"/>
                    <a:pt x="794" y="1134"/>
                  </a:cubicBezTo>
                  <a:cubicBezTo>
                    <a:pt x="711" y="1134"/>
                    <a:pt x="484" y="1285"/>
                    <a:pt x="431" y="1270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8" name="Freeform 144">
              <a:extLst>
                <a:ext uri="{FF2B5EF4-FFF2-40B4-BE49-F238E27FC236}">
                  <a16:creationId xmlns:a16="http://schemas.microsoft.com/office/drawing/2014/main" id="{F9415DA7-F19C-4F4C-B2E3-8F6B55B47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8" y="3793"/>
              <a:ext cx="930" cy="468"/>
            </a:xfrm>
            <a:custGeom>
              <a:avLst/>
              <a:gdLst>
                <a:gd name="T0" fmla="*/ 431 w 2744"/>
                <a:gd name="T1" fmla="*/ 1270 h 1330"/>
                <a:gd name="T2" fmla="*/ 476 w 2744"/>
                <a:gd name="T3" fmla="*/ 1043 h 1330"/>
                <a:gd name="T4" fmla="*/ 23 w 2744"/>
                <a:gd name="T5" fmla="*/ 907 h 1330"/>
                <a:gd name="T6" fmla="*/ 340 w 2744"/>
                <a:gd name="T7" fmla="*/ 771 h 1330"/>
                <a:gd name="T8" fmla="*/ 23 w 2744"/>
                <a:gd name="T9" fmla="*/ 499 h 1330"/>
                <a:gd name="T10" fmla="*/ 476 w 2744"/>
                <a:gd name="T11" fmla="*/ 544 h 1330"/>
                <a:gd name="T12" fmla="*/ 250 w 2744"/>
                <a:gd name="T13" fmla="*/ 181 h 1330"/>
                <a:gd name="T14" fmla="*/ 749 w 2744"/>
                <a:gd name="T15" fmla="*/ 317 h 1330"/>
                <a:gd name="T16" fmla="*/ 703 w 2744"/>
                <a:gd name="T17" fmla="*/ 0 h 1330"/>
                <a:gd name="T18" fmla="*/ 1157 w 2744"/>
                <a:gd name="T19" fmla="*/ 317 h 1330"/>
                <a:gd name="T20" fmla="*/ 1429 w 2744"/>
                <a:gd name="T21" fmla="*/ 45 h 1330"/>
                <a:gd name="T22" fmla="*/ 1565 w 2744"/>
                <a:gd name="T23" fmla="*/ 227 h 1330"/>
                <a:gd name="T24" fmla="*/ 2064 w 2744"/>
                <a:gd name="T25" fmla="*/ 45 h 1330"/>
                <a:gd name="T26" fmla="*/ 1928 w 2744"/>
                <a:gd name="T27" fmla="*/ 453 h 1330"/>
                <a:gd name="T28" fmla="*/ 2382 w 2744"/>
                <a:gd name="T29" fmla="*/ 408 h 1330"/>
                <a:gd name="T30" fmla="*/ 2155 w 2744"/>
                <a:gd name="T31" fmla="*/ 590 h 1330"/>
                <a:gd name="T32" fmla="*/ 2744 w 2744"/>
                <a:gd name="T33" fmla="*/ 771 h 1330"/>
                <a:gd name="T34" fmla="*/ 2155 w 2744"/>
                <a:gd name="T35" fmla="*/ 816 h 1330"/>
                <a:gd name="T36" fmla="*/ 2291 w 2744"/>
                <a:gd name="T37" fmla="*/ 998 h 1330"/>
                <a:gd name="T38" fmla="*/ 2019 w 2744"/>
                <a:gd name="T39" fmla="*/ 998 h 1330"/>
                <a:gd name="T40" fmla="*/ 2291 w 2744"/>
                <a:gd name="T41" fmla="*/ 1315 h 1330"/>
                <a:gd name="T42" fmla="*/ 1747 w 2744"/>
                <a:gd name="T43" fmla="*/ 1088 h 1330"/>
                <a:gd name="T44" fmla="*/ 1747 w 2744"/>
                <a:gd name="T45" fmla="*/ 1315 h 1330"/>
                <a:gd name="T46" fmla="*/ 1429 w 2744"/>
                <a:gd name="T47" fmla="*/ 1088 h 1330"/>
                <a:gd name="T48" fmla="*/ 1293 w 2744"/>
                <a:gd name="T49" fmla="*/ 1315 h 1330"/>
                <a:gd name="T50" fmla="*/ 1111 w 2744"/>
                <a:gd name="T51" fmla="*/ 1134 h 1330"/>
                <a:gd name="T52" fmla="*/ 930 w 2744"/>
                <a:gd name="T53" fmla="*/ 1270 h 1330"/>
                <a:gd name="T54" fmla="*/ 794 w 2744"/>
                <a:gd name="T55" fmla="*/ 1134 h 1330"/>
                <a:gd name="T56" fmla="*/ 431 w 2744"/>
                <a:gd name="T57" fmla="*/ 1270 h 1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744" h="1330">
                  <a:moveTo>
                    <a:pt x="431" y="1270"/>
                  </a:moveTo>
                  <a:cubicBezTo>
                    <a:pt x="378" y="1255"/>
                    <a:pt x="544" y="1104"/>
                    <a:pt x="476" y="1043"/>
                  </a:cubicBezTo>
                  <a:cubicBezTo>
                    <a:pt x="408" y="982"/>
                    <a:pt x="46" y="952"/>
                    <a:pt x="23" y="907"/>
                  </a:cubicBezTo>
                  <a:cubicBezTo>
                    <a:pt x="0" y="862"/>
                    <a:pt x="340" y="839"/>
                    <a:pt x="340" y="771"/>
                  </a:cubicBezTo>
                  <a:cubicBezTo>
                    <a:pt x="340" y="703"/>
                    <a:pt x="0" y="537"/>
                    <a:pt x="23" y="499"/>
                  </a:cubicBezTo>
                  <a:cubicBezTo>
                    <a:pt x="46" y="461"/>
                    <a:pt x="438" y="597"/>
                    <a:pt x="476" y="544"/>
                  </a:cubicBezTo>
                  <a:cubicBezTo>
                    <a:pt x="514" y="491"/>
                    <a:pt x="205" y="219"/>
                    <a:pt x="250" y="181"/>
                  </a:cubicBezTo>
                  <a:cubicBezTo>
                    <a:pt x="295" y="143"/>
                    <a:pt x="674" y="347"/>
                    <a:pt x="749" y="317"/>
                  </a:cubicBezTo>
                  <a:cubicBezTo>
                    <a:pt x="824" y="287"/>
                    <a:pt x="635" y="0"/>
                    <a:pt x="703" y="0"/>
                  </a:cubicBezTo>
                  <a:cubicBezTo>
                    <a:pt x="771" y="0"/>
                    <a:pt x="1036" y="310"/>
                    <a:pt x="1157" y="317"/>
                  </a:cubicBezTo>
                  <a:cubicBezTo>
                    <a:pt x="1278" y="324"/>
                    <a:pt x="1361" y="60"/>
                    <a:pt x="1429" y="45"/>
                  </a:cubicBezTo>
                  <a:cubicBezTo>
                    <a:pt x="1497" y="30"/>
                    <a:pt x="1459" y="227"/>
                    <a:pt x="1565" y="227"/>
                  </a:cubicBezTo>
                  <a:cubicBezTo>
                    <a:pt x="1671" y="227"/>
                    <a:pt x="2004" y="7"/>
                    <a:pt x="2064" y="45"/>
                  </a:cubicBezTo>
                  <a:cubicBezTo>
                    <a:pt x="2124" y="83"/>
                    <a:pt x="1875" y="393"/>
                    <a:pt x="1928" y="453"/>
                  </a:cubicBezTo>
                  <a:cubicBezTo>
                    <a:pt x="1981" y="513"/>
                    <a:pt x="2344" y="385"/>
                    <a:pt x="2382" y="408"/>
                  </a:cubicBezTo>
                  <a:cubicBezTo>
                    <a:pt x="2420" y="431"/>
                    <a:pt x="2095" y="530"/>
                    <a:pt x="2155" y="590"/>
                  </a:cubicBezTo>
                  <a:cubicBezTo>
                    <a:pt x="2215" y="650"/>
                    <a:pt x="2744" y="733"/>
                    <a:pt x="2744" y="771"/>
                  </a:cubicBezTo>
                  <a:cubicBezTo>
                    <a:pt x="2744" y="809"/>
                    <a:pt x="2230" y="778"/>
                    <a:pt x="2155" y="816"/>
                  </a:cubicBezTo>
                  <a:cubicBezTo>
                    <a:pt x="2080" y="854"/>
                    <a:pt x="2314" y="968"/>
                    <a:pt x="2291" y="998"/>
                  </a:cubicBezTo>
                  <a:cubicBezTo>
                    <a:pt x="2268" y="1028"/>
                    <a:pt x="2019" y="945"/>
                    <a:pt x="2019" y="998"/>
                  </a:cubicBezTo>
                  <a:cubicBezTo>
                    <a:pt x="2019" y="1051"/>
                    <a:pt x="2336" y="1300"/>
                    <a:pt x="2291" y="1315"/>
                  </a:cubicBezTo>
                  <a:cubicBezTo>
                    <a:pt x="2246" y="1330"/>
                    <a:pt x="1838" y="1088"/>
                    <a:pt x="1747" y="1088"/>
                  </a:cubicBezTo>
                  <a:cubicBezTo>
                    <a:pt x="1656" y="1088"/>
                    <a:pt x="1800" y="1315"/>
                    <a:pt x="1747" y="1315"/>
                  </a:cubicBezTo>
                  <a:cubicBezTo>
                    <a:pt x="1694" y="1315"/>
                    <a:pt x="1505" y="1088"/>
                    <a:pt x="1429" y="1088"/>
                  </a:cubicBezTo>
                  <a:cubicBezTo>
                    <a:pt x="1353" y="1088"/>
                    <a:pt x="1346" y="1307"/>
                    <a:pt x="1293" y="1315"/>
                  </a:cubicBezTo>
                  <a:cubicBezTo>
                    <a:pt x="1240" y="1323"/>
                    <a:pt x="1171" y="1142"/>
                    <a:pt x="1111" y="1134"/>
                  </a:cubicBezTo>
                  <a:cubicBezTo>
                    <a:pt x="1051" y="1126"/>
                    <a:pt x="983" y="1270"/>
                    <a:pt x="930" y="1270"/>
                  </a:cubicBezTo>
                  <a:cubicBezTo>
                    <a:pt x="877" y="1270"/>
                    <a:pt x="877" y="1134"/>
                    <a:pt x="794" y="1134"/>
                  </a:cubicBezTo>
                  <a:cubicBezTo>
                    <a:pt x="711" y="1134"/>
                    <a:pt x="484" y="1285"/>
                    <a:pt x="431" y="1270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1661" name="Group 157">
            <a:extLst>
              <a:ext uri="{FF2B5EF4-FFF2-40B4-BE49-F238E27FC236}">
                <a16:creationId xmlns:a16="http://schemas.microsoft.com/office/drawing/2014/main" id="{48C131D5-D29F-4123-8E32-95E8A880E53C}"/>
              </a:ext>
            </a:extLst>
          </p:cNvPr>
          <p:cNvGrpSpPr>
            <a:grpSpLocks/>
          </p:cNvGrpSpPr>
          <p:nvPr/>
        </p:nvGrpSpPr>
        <p:grpSpPr bwMode="auto">
          <a:xfrm>
            <a:off x="8121650" y="5734050"/>
            <a:ext cx="1584325" cy="985838"/>
            <a:chOff x="5116" y="3612"/>
            <a:chExt cx="998" cy="621"/>
          </a:xfrm>
        </p:grpSpPr>
        <p:sp>
          <p:nvSpPr>
            <p:cNvPr id="21577" name="Freeform 73">
              <a:extLst>
                <a:ext uri="{FF2B5EF4-FFF2-40B4-BE49-F238E27FC236}">
                  <a16:creationId xmlns:a16="http://schemas.microsoft.com/office/drawing/2014/main" id="{F4C1B4AF-90E3-4389-A62D-81421469F1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3612"/>
              <a:ext cx="998" cy="621"/>
            </a:xfrm>
            <a:custGeom>
              <a:avLst/>
              <a:gdLst>
                <a:gd name="T0" fmla="*/ 729 w 1932"/>
                <a:gd name="T1" fmla="*/ 1072 h 1203"/>
                <a:gd name="T2" fmla="*/ 974 w 1932"/>
                <a:gd name="T3" fmla="*/ 1188 h 1203"/>
                <a:gd name="T4" fmla="*/ 1228 w 1932"/>
                <a:gd name="T5" fmla="*/ 1027 h 1203"/>
                <a:gd name="T6" fmla="*/ 1546 w 1932"/>
                <a:gd name="T7" fmla="*/ 1072 h 1203"/>
                <a:gd name="T8" fmla="*/ 1682 w 1932"/>
                <a:gd name="T9" fmla="*/ 845 h 1203"/>
                <a:gd name="T10" fmla="*/ 1909 w 1932"/>
                <a:gd name="T11" fmla="*/ 664 h 1203"/>
                <a:gd name="T12" fmla="*/ 1818 w 1932"/>
                <a:gd name="T13" fmla="*/ 437 h 1203"/>
                <a:gd name="T14" fmla="*/ 1836 w 1932"/>
                <a:gd name="T15" fmla="*/ 217 h 1203"/>
                <a:gd name="T16" fmla="*/ 1632 w 1932"/>
                <a:gd name="T17" fmla="*/ 181 h 1203"/>
                <a:gd name="T18" fmla="*/ 1488 w 1932"/>
                <a:gd name="T19" fmla="*/ 43 h 1203"/>
                <a:gd name="T20" fmla="*/ 1319 w 1932"/>
                <a:gd name="T21" fmla="*/ 119 h 1203"/>
                <a:gd name="T22" fmla="*/ 1133 w 1932"/>
                <a:gd name="T23" fmla="*/ 6 h 1203"/>
                <a:gd name="T24" fmla="*/ 956 w 1932"/>
                <a:gd name="T25" fmla="*/ 119 h 1203"/>
                <a:gd name="T26" fmla="*/ 758 w 1932"/>
                <a:gd name="T27" fmla="*/ 36 h 1203"/>
                <a:gd name="T28" fmla="*/ 639 w 1932"/>
                <a:gd name="T29" fmla="*/ 165 h 1203"/>
                <a:gd name="T30" fmla="*/ 309 w 1932"/>
                <a:gd name="T31" fmla="*/ 154 h 1203"/>
                <a:gd name="T32" fmla="*/ 185 w 1932"/>
                <a:gd name="T33" fmla="*/ 391 h 1203"/>
                <a:gd name="T34" fmla="*/ 9 w 1932"/>
                <a:gd name="T35" fmla="*/ 559 h 1203"/>
                <a:gd name="T36" fmla="*/ 94 w 1932"/>
                <a:gd name="T37" fmla="*/ 754 h 1203"/>
                <a:gd name="T38" fmla="*/ 63 w 1932"/>
                <a:gd name="T39" fmla="*/ 946 h 1203"/>
                <a:gd name="T40" fmla="*/ 300 w 1932"/>
                <a:gd name="T41" fmla="*/ 1015 h 1203"/>
                <a:gd name="T42" fmla="*/ 495 w 1932"/>
                <a:gd name="T43" fmla="*/ 1165 h 1203"/>
                <a:gd name="T44" fmla="*/ 729 w 1932"/>
                <a:gd name="T45" fmla="*/ 1072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2" h="1203">
                  <a:moveTo>
                    <a:pt x="729" y="1072"/>
                  </a:moveTo>
                  <a:cubicBezTo>
                    <a:pt x="771" y="1123"/>
                    <a:pt x="854" y="1203"/>
                    <a:pt x="974" y="1188"/>
                  </a:cubicBezTo>
                  <a:cubicBezTo>
                    <a:pt x="1081" y="1174"/>
                    <a:pt x="1194" y="1090"/>
                    <a:pt x="1228" y="1027"/>
                  </a:cubicBezTo>
                  <a:cubicBezTo>
                    <a:pt x="1290" y="1072"/>
                    <a:pt x="1470" y="1102"/>
                    <a:pt x="1546" y="1072"/>
                  </a:cubicBezTo>
                  <a:cubicBezTo>
                    <a:pt x="1622" y="1042"/>
                    <a:pt x="1686" y="937"/>
                    <a:pt x="1682" y="845"/>
                  </a:cubicBezTo>
                  <a:cubicBezTo>
                    <a:pt x="1776" y="838"/>
                    <a:pt x="1886" y="732"/>
                    <a:pt x="1909" y="664"/>
                  </a:cubicBezTo>
                  <a:cubicBezTo>
                    <a:pt x="1932" y="596"/>
                    <a:pt x="1863" y="475"/>
                    <a:pt x="1818" y="437"/>
                  </a:cubicBezTo>
                  <a:cubicBezTo>
                    <a:pt x="1842" y="376"/>
                    <a:pt x="1899" y="304"/>
                    <a:pt x="1836" y="217"/>
                  </a:cubicBezTo>
                  <a:cubicBezTo>
                    <a:pt x="1795" y="159"/>
                    <a:pt x="1709" y="165"/>
                    <a:pt x="1632" y="181"/>
                  </a:cubicBezTo>
                  <a:cubicBezTo>
                    <a:pt x="1613" y="111"/>
                    <a:pt x="1576" y="54"/>
                    <a:pt x="1488" y="43"/>
                  </a:cubicBezTo>
                  <a:cubicBezTo>
                    <a:pt x="1386" y="31"/>
                    <a:pt x="1356" y="82"/>
                    <a:pt x="1319" y="119"/>
                  </a:cubicBezTo>
                  <a:cubicBezTo>
                    <a:pt x="1269" y="73"/>
                    <a:pt x="1235" y="9"/>
                    <a:pt x="1133" y="6"/>
                  </a:cubicBezTo>
                  <a:cubicBezTo>
                    <a:pt x="1022" y="0"/>
                    <a:pt x="999" y="73"/>
                    <a:pt x="956" y="119"/>
                  </a:cubicBezTo>
                  <a:cubicBezTo>
                    <a:pt x="923" y="78"/>
                    <a:pt x="842" y="12"/>
                    <a:pt x="758" y="36"/>
                  </a:cubicBezTo>
                  <a:cubicBezTo>
                    <a:pt x="654" y="65"/>
                    <a:pt x="650" y="102"/>
                    <a:pt x="639" y="165"/>
                  </a:cubicBezTo>
                  <a:cubicBezTo>
                    <a:pt x="549" y="121"/>
                    <a:pt x="433" y="81"/>
                    <a:pt x="309" y="154"/>
                  </a:cubicBezTo>
                  <a:cubicBezTo>
                    <a:pt x="207" y="211"/>
                    <a:pt x="174" y="292"/>
                    <a:pt x="185" y="391"/>
                  </a:cubicBezTo>
                  <a:cubicBezTo>
                    <a:pt x="102" y="415"/>
                    <a:pt x="16" y="484"/>
                    <a:pt x="9" y="559"/>
                  </a:cubicBezTo>
                  <a:cubicBezTo>
                    <a:pt x="0" y="661"/>
                    <a:pt x="51" y="718"/>
                    <a:pt x="94" y="754"/>
                  </a:cubicBezTo>
                  <a:cubicBezTo>
                    <a:pt x="63" y="844"/>
                    <a:pt x="24" y="850"/>
                    <a:pt x="63" y="946"/>
                  </a:cubicBezTo>
                  <a:cubicBezTo>
                    <a:pt x="93" y="1012"/>
                    <a:pt x="234" y="1033"/>
                    <a:pt x="300" y="1015"/>
                  </a:cubicBezTo>
                  <a:cubicBezTo>
                    <a:pt x="318" y="1078"/>
                    <a:pt x="411" y="1163"/>
                    <a:pt x="495" y="1165"/>
                  </a:cubicBezTo>
                  <a:cubicBezTo>
                    <a:pt x="600" y="1168"/>
                    <a:pt x="654" y="1120"/>
                    <a:pt x="729" y="1072"/>
                  </a:cubicBezTo>
                  <a:close/>
                </a:path>
              </a:pathLst>
            </a:custGeom>
            <a:solidFill>
              <a:srgbClr val="969696"/>
            </a:solidFill>
            <a:ln w="57150">
              <a:solidFill>
                <a:srgbClr val="969696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1649" name="Freeform 145">
              <a:extLst>
                <a:ext uri="{FF2B5EF4-FFF2-40B4-BE49-F238E27FC236}">
                  <a16:creationId xmlns:a16="http://schemas.microsoft.com/office/drawing/2014/main" id="{565CDF2B-837F-48F2-9093-949BBB0F5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6" y="3612"/>
              <a:ext cx="998" cy="621"/>
            </a:xfrm>
            <a:custGeom>
              <a:avLst/>
              <a:gdLst>
                <a:gd name="T0" fmla="*/ 729 w 1932"/>
                <a:gd name="T1" fmla="*/ 1072 h 1203"/>
                <a:gd name="T2" fmla="*/ 974 w 1932"/>
                <a:gd name="T3" fmla="*/ 1188 h 1203"/>
                <a:gd name="T4" fmla="*/ 1228 w 1932"/>
                <a:gd name="T5" fmla="*/ 1027 h 1203"/>
                <a:gd name="T6" fmla="*/ 1546 w 1932"/>
                <a:gd name="T7" fmla="*/ 1072 h 1203"/>
                <a:gd name="T8" fmla="*/ 1682 w 1932"/>
                <a:gd name="T9" fmla="*/ 845 h 1203"/>
                <a:gd name="T10" fmla="*/ 1909 w 1932"/>
                <a:gd name="T11" fmla="*/ 664 h 1203"/>
                <a:gd name="T12" fmla="*/ 1818 w 1932"/>
                <a:gd name="T13" fmla="*/ 437 h 1203"/>
                <a:gd name="T14" fmla="*/ 1836 w 1932"/>
                <a:gd name="T15" fmla="*/ 217 h 1203"/>
                <a:gd name="T16" fmla="*/ 1632 w 1932"/>
                <a:gd name="T17" fmla="*/ 181 h 1203"/>
                <a:gd name="T18" fmla="*/ 1488 w 1932"/>
                <a:gd name="T19" fmla="*/ 43 h 1203"/>
                <a:gd name="T20" fmla="*/ 1319 w 1932"/>
                <a:gd name="T21" fmla="*/ 119 h 1203"/>
                <a:gd name="T22" fmla="*/ 1133 w 1932"/>
                <a:gd name="T23" fmla="*/ 6 h 1203"/>
                <a:gd name="T24" fmla="*/ 956 w 1932"/>
                <a:gd name="T25" fmla="*/ 119 h 1203"/>
                <a:gd name="T26" fmla="*/ 758 w 1932"/>
                <a:gd name="T27" fmla="*/ 36 h 1203"/>
                <a:gd name="T28" fmla="*/ 639 w 1932"/>
                <a:gd name="T29" fmla="*/ 165 h 1203"/>
                <a:gd name="T30" fmla="*/ 309 w 1932"/>
                <a:gd name="T31" fmla="*/ 154 h 1203"/>
                <a:gd name="T32" fmla="*/ 185 w 1932"/>
                <a:gd name="T33" fmla="*/ 391 h 1203"/>
                <a:gd name="T34" fmla="*/ 9 w 1932"/>
                <a:gd name="T35" fmla="*/ 559 h 1203"/>
                <a:gd name="T36" fmla="*/ 94 w 1932"/>
                <a:gd name="T37" fmla="*/ 754 h 1203"/>
                <a:gd name="T38" fmla="*/ 63 w 1932"/>
                <a:gd name="T39" fmla="*/ 946 h 1203"/>
                <a:gd name="T40" fmla="*/ 300 w 1932"/>
                <a:gd name="T41" fmla="*/ 1015 h 1203"/>
                <a:gd name="T42" fmla="*/ 495 w 1932"/>
                <a:gd name="T43" fmla="*/ 1165 h 1203"/>
                <a:gd name="T44" fmla="*/ 729 w 1932"/>
                <a:gd name="T45" fmla="*/ 1072 h 1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932" h="1203">
                  <a:moveTo>
                    <a:pt x="729" y="1072"/>
                  </a:moveTo>
                  <a:cubicBezTo>
                    <a:pt x="771" y="1123"/>
                    <a:pt x="854" y="1203"/>
                    <a:pt x="974" y="1188"/>
                  </a:cubicBezTo>
                  <a:cubicBezTo>
                    <a:pt x="1081" y="1174"/>
                    <a:pt x="1194" y="1090"/>
                    <a:pt x="1228" y="1027"/>
                  </a:cubicBezTo>
                  <a:cubicBezTo>
                    <a:pt x="1290" y="1072"/>
                    <a:pt x="1470" y="1102"/>
                    <a:pt x="1546" y="1072"/>
                  </a:cubicBezTo>
                  <a:cubicBezTo>
                    <a:pt x="1622" y="1042"/>
                    <a:pt x="1686" y="937"/>
                    <a:pt x="1682" y="845"/>
                  </a:cubicBezTo>
                  <a:cubicBezTo>
                    <a:pt x="1776" y="838"/>
                    <a:pt x="1886" y="732"/>
                    <a:pt x="1909" y="664"/>
                  </a:cubicBezTo>
                  <a:cubicBezTo>
                    <a:pt x="1932" y="596"/>
                    <a:pt x="1863" y="475"/>
                    <a:pt x="1818" y="437"/>
                  </a:cubicBezTo>
                  <a:cubicBezTo>
                    <a:pt x="1842" y="376"/>
                    <a:pt x="1899" y="304"/>
                    <a:pt x="1836" y="217"/>
                  </a:cubicBezTo>
                  <a:cubicBezTo>
                    <a:pt x="1795" y="159"/>
                    <a:pt x="1709" y="165"/>
                    <a:pt x="1632" y="181"/>
                  </a:cubicBezTo>
                  <a:cubicBezTo>
                    <a:pt x="1613" y="111"/>
                    <a:pt x="1576" y="54"/>
                    <a:pt x="1488" y="43"/>
                  </a:cubicBezTo>
                  <a:cubicBezTo>
                    <a:pt x="1386" y="31"/>
                    <a:pt x="1356" y="82"/>
                    <a:pt x="1319" y="119"/>
                  </a:cubicBezTo>
                  <a:cubicBezTo>
                    <a:pt x="1269" y="73"/>
                    <a:pt x="1235" y="9"/>
                    <a:pt x="1133" y="6"/>
                  </a:cubicBezTo>
                  <a:cubicBezTo>
                    <a:pt x="1022" y="0"/>
                    <a:pt x="999" y="73"/>
                    <a:pt x="956" y="119"/>
                  </a:cubicBezTo>
                  <a:cubicBezTo>
                    <a:pt x="923" y="78"/>
                    <a:pt x="842" y="12"/>
                    <a:pt x="758" y="36"/>
                  </a:cubicBezTo>
                  <a:cubicBezTo>
                    <a:pt x="654" y="65"/>
                    <a:pt x="650" y="102"/>
                    <a:pt x="639" y="165"/>
                  </a:cubicBezTo>
                  <a:cubicBezTo>
                    <a:pt x="549" y="121"/>
                    <a:pt x="433" y="81"/>
                    <a:pt x="309" y="154"/>
                  </a:cubicBezTo>
                  <a:cubicBezTo>
                    <a:pt x="207" y="211"/>
                    <a:pt x="174" y="292"/>
                    <a:pt x="185" y="391"/>
                  </a:cubicBezTo>
                  <a:cubicBezTo>
                    <a:pt x="102" y="415"/>
                    <a:pt x="16" y="484"/>
                    <a:pt x="9" y="559"/>
                  </a:cubicBezTo>
                  <a:cubicBezTo>
                    <a:pt x="0" y="661"/>
                    <a:pt x="51" y="718"/>
                    <a:pt x="94" y="754"/>
                  </a:cubicBezTo>
                  <a:cubicBezTo>
                    <a:pt x="63" y="844"/>
                    <a:pt x="24" y="850"/>
                    <a:pt x="63" y="946"/>
                  </a:cubicBezTo>
                  <a:cubicBezTo>
                    <a:pt x="93" y="1012"/>
                    <a:pt x="234" y="1033"/>
                    <a:pt x="300" y="1015"/>
                  </a:cubicBezTo>
                  <a:cubicBezTo>
                    <a:pt x="318" y="1078"/>
                    <a:pt x="411" y="1163"/>
                    <a:pt x="495" y="1165"/>
                  </a:cubicBezTo>
                  <a:cubicBezTo>
                    <a:pt x="600" y="1168"/>
                    <a:pt x="654" y="1120"/>
                    <a:pt x="729" y="1072"/>
                  </a:cubicBezTo>
                  <a:close/>
                </a:path>
              </a:pathLst>
            </a:custGeom>
            <a:solidFill>
              <a:srgbClr val="C0C0C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47" name="Group 67">
            <a:extLst>
              <a:ext uri="{FF2B5EF4-FFF2-40B4-BE49-F238E27FC236}">
                <a16:creationId xmlns:a16="http://schemas.microsoft.com/office/drawing/2014/main" id="{9958F090-F8DC-4142-9422-B45B99AB44A3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476250"/>
            <a:ext cx="4248150" cy="1266825"/>
            <a:chOff x="897" y="2115"/>
            <a:chExt cx="1860" cy="824"/>
          </a:xfrm>
        </p:grpSpPr>
        <p:grpSp>
          <p:nvGrpSpPr>
            <p:cNvPr id="20545" name="Group 65">
              <a:extLst>
                <a:ext uri="{FF2B5EF4-FFF2-40B4-BE49-F238E27FC236}">
                  <a16:creationId xmlns:a16="http://schemas.microsoft.com/office/drawing/2014/main" id="{2DBFC245-C398-4755-824C-8975D7DFA3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88" y="2251"/>
              <a:ext cx="1633" cy="589"/>
              <a:chOff x="2712" y="3249"/>
              <a:chExt cx="1859" cy="499"/>
            </a:xfrm>
          </p:grpSpPr>
          <p:sp>
            <p:nvSpPr>
              <p:cNvPr id="20537" name="Oval 57">
                <a:extLst>
                  <a:ext uri="{FF2B5EF4-FFF2-40B4-BE49-F238E27FC236}">
                    <a16:creationId xmlns:a16="http://schemas.microsoft.com/office/drawing/2014/main" id="{17C0A474-D3EB-4FC3-833D-5B38B2570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39" name="Oval 59">
                <a:extLst>
                  <a:ext uri="{FF2B5EF4-FFF2-40B4-BE49-F238E27FC236}">
                    <a16:creationId xmlns:a16="http://schemas.microsoft.com/office/drawing/2014/main" id="{F97B1215-C600-4008-8B66-C5498F5BE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0" name="Oval 60">
                <a:extLst>
                  <a:ext uri="{FF2B5EF4-FFF2-40B4-BE49-F238E27FC236}">
                    <a16:creationId xmlns:a16="http://schemas.microsoft.com/office/drawing/2014/main" id="{8B204F10-C52F-43F5-B3FE-B21C5B709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1" name="Oval 61">
                <a:extLst>
                  <a:ext uri="{FF2B5EF4-FFF2-40B4-BE49-F238E27FC236}">
                    <a16:creationId xmlns:a16="http://schemas.microsoft.com/office/drawing/2014/main" id="{86332D5A-14FB-45D0-8B58-A750C823D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3" name="Oval 63">
                <a:extLst>
                  <a:ext uri="{FF2B5EF4-FFF2-40B4-BE49-F238E27FC236}">
                    <a16:creationId xmlns:a16="http://schemas.microsoft.com/office/drawing/2014/main" id="{92C7610B-EB18-47E5-879F-EECBEDA3B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44" name="Oval 64">
                <a:extLst>
                  <a:ext uri="{FF2B5EF4-FFF2-40B4-BE49-F238E27FC236}">
                    <a16:creationId xmlns:a16="http://schemas.microsoft.com/office/drawing/2014/main" id="{F1CC9F79-3535-4BAA-A088-38B16638FA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46" name="Freeform 66">
              <a:extLst>
                <a:ext uri="{FF2B5EF4-FFF2-40B4-BE49-F238E27FC236}">
                  <a16:creationId xmlns:a16="http://schemas.microsoft.com/office/drawing/2014/main" id="{78CC2340-D170-49CD-A398-1D8C4754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7" y="2115"/>
              <a:ext cx="1860" cy="824"/>
            </a:xfrm>
            <a:custGeom>
              <a:avLst/>
              <a:gdLst>
                <a:gd name="T0" fmla="*/ 272 w 4581"/>
                <a:gd name="T1" fmla="*/ 1550 h 2056"/>
                <a:gd name="T2" fmla="*/ 590 w 4581"/>
                <a:gd name="T3" fmla="*/ 1641 h 2056"/>
                <a:gd name="T4" fmla="*/ 680 w 4581"/>
                <a:gd name="T5" fmla="*/ 1777 h 2056"/>
                <a:gd name="T6" fmla="*/ 998 w 4581"/>
                <a:gd name="T7" fmla="*/ 1777 h 2056"/>
                <a:gd name="T8" fmla="*/ 1134 w 4581"/>
                <a:gd name="T9" fmla="*/ 1913 h 2056"/>
                <a:gd name="T10" fmla="*/ 1497 w 4581"/>
                <a:gd name="T11" fmla="*/ 1913 h 2056"/>
                <a:gd name="T12" fmla="*/ 1678 w 4581"/>
                <a:gd name="T13" fmla="*/ 2049 h 2056"/>
                <a:gd name="T14" fmla="*/ 1996 w 4581"/>
                <a:gd name="T15" fmla="*/ 1958 h 2056"/>
                <a:gd name="T16" fmla="*/ 2268 w 4581"/>
                <a:gd name="T17" fmla="*/ 2049 h 2056"/>
                <a:gd name="T18" fmla="*/ 2586 w 4581"/>
                <a:gd name="T19" fmla="*/ 1958 h 2056"/>
                <a:gd name="T20" fmla="*/ 2858 w 4581"/>
                <a:gd name="T21" fmla="*/ 2003 h 2056"/>
                <a:gd name="T22" fmla="*/ 3084 w 4581"/>
                <a:gd name="T23" fmla="*/ 1913 h 2056"/>
                <a:gd name="T24" fmla="*/ 3447 w 4581"/>
                <a:gd name="T25" fmla="*/ 1913 h 2056"/>
                <a:gd name="T26" fmla="*/ 3583 w 4581"/>
                <a:gd name="T27" fmla="*/ 1777 h 2056"/>
                <a:gd name="T28" fmla="*/ 3901 w 4581"/>
                <a:gd name="T29" fmla="*/ 1777 h 2056"/>
                <a:gd name="T30" fmla="*/ 3946 w 4581"/>
                <a:gd name="T31" fmla="*/ 1641 h 2056"/>
                <a:gd name="T32" fmla="*/ 4264 w 4581"/>
                <a:gd name="T33" fmla="*/ 1550 h 2056"/>
                <a:gd name="T34" fmla="*/ 4264 w 4581"/>
                <a:gd name="T35" fmla="*/ 1414 h 2056"/>
                <a:gd name="T36" fmla="*/ 4491 w 4581"/>
                <a:gd name="T37" fmla="*/ 1323 h 2056"/>
                <a:gd name="T38" fmla="*/ 4400 w 4581"/>
                <a:gd name="T39" fmla="*/ 1187 h 2056"/>
                <a:gd name="T40" fmla="*/ 4581 w 4581"/>
                <a:gd name="T41" fmla="*/ 1051 h 2056"/>
                <a:gd name="T42" fmla="*/ 4400 w 4581"/>
                <a:gd name="T43" fmla="*/ 915 h 2056"/>
                <a:gd name="T44" fmla="*/ 4491 w 4581"/>
                <a:gd name="T45" fmla="*/ 779 h 2056"/>
                <a:gd name="T46" fmla="*/ 4264 w 4581"/>
                <a:gd name="T47" fmla="*/ 688 h 2056"/>
                <a:gd name="T48" fmla="*/ 4264 w 4581"/>
                <a:gd name="T49" fmla="*/ 552 h 2056"/>
                <a:gd name="T50" fmla="*/ 3992 w 4581"/>
                <a:gd name="T51" fmla="*/ 507 h 2056"/>
                <a:gd name="T52" fmla="*/ 3856 w 4581"/>
                <a:gd name="T53" fmla="*/ 325 h 2056"/>
                <a:gd name="T54" fmla="*/ 3629 w 4581"/>
                <a:gd name="T55" fmla="*/ 325 h 2056"/>
                <a:gd name="T56" fmla="*/ 3447 w 4581"/>
                <a:gd name="T57" fmla="*/ 189 h 2056"/>
                <a:gd name="T58" fmla="*/ 3084 w 4581"/>
                <a:gd name="T59" fmla="*/ 189 h 2056"/>
                <a:gd name="T60" fmla="*/ 2858 w 4581"/>
                <a:gd name="T61" fmla="*/ 53 h 2056"/>
                <a:gd name="T62" fmla="*/ 2540 w 4581"/>
                <a:gd name="T63" fmla="*/ 144 h 2056"/>
                <a:gd name="T64" fmla="*/ 2313 w 4581"/>
                <a:gd name="T65" fmla="*/ 8 h 2056"/>
                <a:gd name="T66" fmla="*/ 1996 w 4581"/>
                <a:gd name="T67" fmla="*/ 98 h 2056"/>
                <a:gd name="T68" fmla="*/ 1678 w 4581"/>
                <a:gd name="T69" fmla="*/ 53 h 2056"/>
                <a:gd name="T70" fmla="*/ 1452 w 4581"/>
                <a:gd name="T71" fmla="*/ 234 h 2056"/>
                <a:gd name="T72" fmla="*/ 1134 w 4581"/>
                <a:gd name="T73" fmla="*/ 189 h 2056"/>
                <a:gd name="T74" fmla="*/ 998 w 4581"/>
                <a:gd name="T75" fmla="*/ 325 h 2056"/>
                <a:gd name="T76" fmla="*/ 680 w 4581"/>
                <a:gd name="T77" fmla="*/ 325 h 2056"/>
                <a:gd name="T78" fmla="*/ 544 w 4581"/>
                <a:gd name="T79" fmla="*/ 507 h 2056"/>
                <a:gd name="T80" fmla="*/ 272 w 4581"/>
                <a:gd name="T81" fmla="*/ 552 h 2056"/>
                <a:gd name="T82" fmla="*/ 272 w 4581"/>
                <a:gd name="T83" fmla="*/ 688 h 2056"/>
                <a:gd name="T84" fmla="*/ 91 w 4581"/>
                <a:gd name="T85" fmla="*/ 779 h 2056"/>
                <a:gd name="T86" fmla="*/ 181 w 4581"/>
                <a:gd name="T87" fmla="*/ 960 h 2056"/>
                <a:gd name="T88" fmla="*/ 0 w 4581"/>
                <a:gd name="T89" fmla="*/ 1051 h 2056"/>
                <a:gd name="T90" fmla="*/ 181 w 4581"/>
                <a:gd name="T91" fmla="*/ 1187 h 2056"/>
                <a:gd name="T92" fmla="*/ 45 w 4581"/>
                <a:gd name="T93" fmla="*/ 1323 h 2056"/>
                <a:gd name="T94" fmla="*/ 318 w 4581"/>
                <a:gd name="T95" fmla="*/ 1368 h 2056"/>
                <a:gd name="T96" fmla="*/ 272 w 4581"/>
                <a:gd name="T97" fmla="*/ 155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1" h="2056">
                  <a:moveTo>
                    <a:pt x="272" y="1550"/>
                  </a:moveTo>
                  <a:cubicBezTo>
                    <a:pt x="317" y="1595"/>
                    <a:pt x="522" y="1603"/>
                    <a:pt x="590" y="1641"/>
                  </a:cubicBezTo>
                  <a:cubicBezTo>
                    <a:pt x="658" y="1679"/>
                    <a:pt x="612" y="1754"/>
                    <a:pt x="680" y="1777"/>
                  </a:cubicBezTo>
                  <a:cubicBezTo>
                    <a:pt x="748" y="1800"/>
                    <a:pt x="922" y="1754"/>
                    <a:pt x="998" y="1777"/>
                  </a:cubicBezTo>
                  <a:cubicBezTo>
                    <a:pt x="1074" y="1800"/>
                    <a:pt x="1051" y="1890"/>
                    <a:pt x="1134" y="1913"/>
                  </a:cubicBezTo>
                  <a:cubicBezTo>
                    <a:pt x="1217" y="1936"/>
                    <a:pt x="1406" y="1890"/>
                    <a:pt x="1497" y="1913"/>
                  </a:cubicBezTo>
                  <a:cubicBezTo>
                    <a:pt x="1588" y="1936"/>
                    <a:pt x="1595" y="2042"/>
                    <a:pt x="1678" y="2049"/>
                  </a:cubicBezTo>
                  <a:cubicBezTo>
                    <a:pt x="1761" y="2056"/>
                    <a:pt x="1898" y="1958"/>
                    <a:pt x="1996" y="1958"/>
                  </a:cubicBezTo>
                  <a:cubicBezTo>
                    <a:pt x="2094" y="1958"/>
                    <a:pt x="2170" y="2049"/>
                    <a:pt x="2268" y="2049"/>
                  </a:cubicBezTo>
                  <a:cubicBezTo>
                    <a:pt x="2366" y="2049"/>
                    <a:pt x="2488" y="1966"/>
                    <a:pt x="2586" y="1958"/>
                  </a:cubicBezTo>
                  <a:cubicBezTo>
                    <a:pt x="2684" y="1950"/>
                    <a:pt x="2775" y="2011"/>
                    <a:pt x="2858" y="2003"/>
                  </a:cubicBezTo>
                  <a:cubicBezTo>
                    <a:pt x="2941" y="1995"/>
                    <a:pt x="2986" y="1928"/>
                    <a:pt x="3084" y="1913"/>
                  </a:cubicBezTo>
                  <a:cubicBezTo>
                    <a:pt x="3182" y="1898"/>
                    <a:pt x="3364" y="1936"/>
                    <a:pt x="3447" y="1913"/>
                  </a:cubicBezTo>
                  <a:cubicBezTo>
                    <a:pt x="3530" y="1890"/>
                    <a:pt x="3507" y="1800"/>
                    <a:pt x="3583" y="1777"/>
                  </a:cubicBezTo>
                  <a:cubicBezTo>
                    <a:pt x="3659" y="1754"/>
                    <a:pt x="3840" y="1800"/>
                    <a:pt x="3901" y="1777"/>
                  </a:cubicBezTo>
                  <a:cubicBezTo>
                    <a:pt x="3962" y="1754"/>
                    <a:pt x="3886" y="1679"/>
                    <a:pt x="3946" y="1641"/>
                  </a:cubicBezTo>
                  <a:cubicBezTo>
                    <a:pt x="4006" y="1603"/>
                    <a:pt x="4211" y="1588"/>
                    <a:pt x="4264" y="1550"/>
                  </a:cubicBezTo>
                  <a:cubicBezTo>
                    <a:pt x="4317" y="1512"/>
                    <a:pt x="4226" y="1452"/>
                    <a:pt x="4264" y="1414"/>
                  </a:cubicBezTo>
                  <a:cubicBezTo>
                    <a:pt x="4302" y="1376"/>
                    <a:pt x="4468" y="1361"/>
                    <a:pt x="4491" y="1323"/>
                  </a:cubicBezTo>
                  <a:cubicBezTo>
                    <a:pt x="4514" y="1285"/>
                    <a:pt x="4385" y="1232"/>
                    <a:pt x="4400" y="1187"/>
                  </a:cubicBezTo>
                  <a:cubicBezTo>
                    <a:pt x="4415" y="1142"/>
                    <a:pt x="4581" y="1096"/>
                    <a:pt x="4581" y="1051"/>
                  </a:cubicBezTo>
                  <a:cubicBezTo>
                    <a:pt x="4581" y="1006"/>
                    <a:pt x="4415" y="960"/>
                    <a:pt x="4400" y="915"/>
                  </a:cubicBezTo>
                  <a:cubicBezTo>
                    <a:pt x="4385" y="870"/>
                    <a:pt x="4514" y="817"/>
                    <a:pt x="4491" y="779"/>
                  </a:cubicBezTo>
                  <a:cubicBezTo>
                    <a:pt x="4468" y="741"/>
                    <a:pt x="4302" y="726"/>
                    <a:pt x="4264" y="688"/>
                  </a:cubicBezTo>
                  <a:cubicBezTo>
                    <a:pt x="4226" y="650"/>
                    <a:pt x="4309" y="582"/>
                    <a:pt x="4264" y="552"/>
                  </a:cubicBezTo>
                  <a:cubicBezTo>
                    <a:pt x="4219" y="522"/>
                    <a:pt x="4060" y="545"/>
                    <a:pt x="3992" y="507"/>
                  </a:cubicBezTo>
                  <a:cubicBezTo>
                    <a:pt x="3924" y="469"/>
                    <a:pt x="3916" y="355"/>
                    <a:pt x="3856" y="325"/>
                  </a:cubicBezTo>
                  <a:cubicBezTo>
                    <a:pt x="3796" y="295"/>
                    <a:pt x="3697" y="348"/>
                    <a:pt x="3629" y="325"/>
                  </a:cubicBezTo>
                  <a:cubicBezTo>
                    <a:pt x="3561" y="302"/>
                    <a:pt x="3538" y="212"/>
                    <a:pt x="3447" y="189"/>
                  </a:cubicBezTo>
                  <a:cubicBezTo>
                    <a:pt x="3356" y="166"/>
                    <a:pt x="3182" y="212"/>
                    <a:pt x="3084" y="189"/>
                  </a:cubicBezTo>
                  <a:cubicBezTo>
                    <a:pt x="2986" y="166"/>
                    <a:pt x="2949" y="61"/>
                    <a:pt x="2858" y="53"/>
                  </a:cubicBezTo>
                  <a:cubicBezTo>
                    <a:pt x="2767" y="45"/>
                    <a:pt x="2631" y="151"/>
                    <a:pt x="2540" y="144"/>
                  </a:cubicBezTo>
                  <a:cubicBezTo>
                    <a:pt x="2449" y="137"/>
                    <a:pt x="2404" y="16"/>
                    <a:pt x="2313" y="8"/>
                  </a:cubicBezTo>
                  <a:cubicBezTo>
                    <a:pt x="2222" y="0"/>
                    <a:pt x="2102" y="91"/>
                    <a:pt x="1996" y="98"/>
                  </a:cubicBezTo>
                  <a:cubicBezTo>
                    <a:pt x="1890" y="105"/>
                    <a:pt x="1769" y="30"/>
                    <a:pt x="1678" y="53"/>
                  </a:cubicBezTo>
                  <a:cubicBezTo>
                    <a:pt x="1587" y="76"/>
                    <a:pt x="1543" y="211"/>
                    <a:pt x="1452" y="234"/>
                  </a:cubicBezTo>
                  <a:cubicBezTo>
                    <a:pt x="1361" y="257"/>
                    <a:pt x="1210" y="174"/>
                    <a:pt x="1134" y="189"/>
                  </a:cubicBezTo>
                  <a:cubicBezTo>
                    <a:pt x="1058" y="204"/>
                    <a:pt x="1074" y="302"/>
                    <a:pt x="998" y="325"/>
                  </a:cubicBezTo>
                  <a:cubicBezTo>
                    <a:pt x="922" y="348"/>
                    <a:pt x="756" y="295"/>
                    <a:pt x="680" y="325"/>
                  </a:cubicBezTo>
                  <a:cubicBezTo>
                    <a:pt x="604" y="355"/>
                    <a:pt x="612" y="469"/>
                    <a:pt x="544" y="507"/>
                  </a:cubicBezTo>
                  <a:cubicBezTo>
                    <a:pt x="476" y="545"/>
                    <a:pt x="317" y="522"/>
                    <a:pt x="272" y="552"/>
                  </a:cubicBezTo>
                  <a:cubicBezTo>
                    <a:pt x="227" y="582"/>
                    <a:pt x="302" y="650"/>
                    <a:pt x="272" y="688"/>
                  </a:cubicBezTo>
                  <a:cubicBezTo>
                    <a:pt x="242" y="726"/>
                    <a:pt x="106" y="734"/>
                    <a:pt x="91" y="779"/>
                  </a:cubicBezTo>
                  <a:cubicBezTo>
                    <a:pt x="76" y="824"/>
                    <a:pt x="196" y="915"/>
                    <a:pt x="181" y="960"/>
                  </a:cubicBezTo>
                  <a:cubicBezTo>
                    <a:pt x="166" y="1005"/>
                    <a:pt x="0" y="1013"/>
                    <a:pt x="0" y="1051"/>
                  </a:cubicBezTo>
                  <a:cubicBezTo>
                    <a:pt x="0" y="1089"/>
                    <a:pt x="174" y="1142"/>
                    <a:pt x="181" y="1187"/>
                  </a:cubicBezTo>
                  <a:cubicBezTo>
                    <a:pt x="188" y="1232"/>
                    <a:pt x="22" y="1293"/>
                    <a:pt x="45" y="1323"/>
                  </a:cubicBezTo>
                  <a:cubicBezTo>
                    <a:pt x="68" y="1353"/>
                    <a:pt x="280" y="1330"/>
                    <a:pt x="318" y="1368"/>
                  </a:cubicBezTo>
                  <a:cubicBezTo>
                    <a:pt x="356" y="1406"/>
                    <a:pt x="227" y="1505"/>
                    <a:pt x="272" y="1550"/>
                  </a:cubicBezTo>
                  <a:close/>
                </a:path>
              </a:pathLst>
            </a:custGeom>
            <a:gradFill rotWithShape="1">
              <a:gsLst>
                <a:gs pos="0">
                  <a:srgbClr val="66CCFF">
                    <a:gamma/>
                    <a:tint val="0"/>
                    <a:invGamma/>
                    <a:alpha val="0"/>
                  </a:srgbClr>
                </a:gs>
                <a:gs pos="100000">
                  <a:srgbClr val="66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75" name="Group 95">
            <a:extLst>
              <a:ext uri="{FF2B5EF4-FFF2-40B4-BE49-F238E27FC236}">
                <a16:creationId xmlns:a16="http://schemas.microsoft.com/office/drawing/2014/main" id="{FC5AD1E3-53DA-41BC-B679-83EB41746AD2}"/>
              </a:ext>
            </a:extLst>
          </p:cNvPr>
          <p:cNvGrpSpPr>
            <a:grpSpLocks/>
          </p:cNvGrpSpPr>
          <p:nvPr/>
        </p:nvGrpSpPr>
        <p:grpSpPr bwMode="auto">
          <a:xfrm>
            <a:off x="5097463" y="476250"/>
            <a:ext cx="4248150" cy="1268413"/>
            <a:chOff x="3211" y="210"/>
            <a:chExt cx="2676" cy="953"/>
          </a:xfrm>
        </p:grpSpPr>
        <p:grpSp>
          <p:nvGrpSpPr>
            <p:cNvPr id="20566" name="Group 86">
              <a:extLst>
                <a:ext uri="{FF2B5EF4-FFF2-40B4-BE49-F238E27FC236}">
                  <a16:creationId xmlns:a16="http://schemas.microsoft.com/office/drawing/2014/main" id="{40527FAE-CE59-4AFF-9461-AF36666AB2D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346"/>
              <a:ext cx="2349" cy="681"/>
              <a:chOff x="2712" y="3249"/>
              <a:chExt cx="1859" cy="499"/>
            </a:xfrm>
          </p:grpSpPr>
          <p:sp>
            <p:nvSpPr>
              <p:cNvPr id="20567" name="Oval 87">
                <a:extLst>
                  <a:ext uri="{FF2B5EF4-FFF2-40B4-BE49-F238E27FC236}">
                    <a16:creationId xmlns:a16="http://schemas.microsoft.com/office/drawing/2014/main" id="{F67297EF-7364-4AD1-B424-C4DA026AA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8" name="Oval 88">
                <a:extLst>
                  <a:ext uri="{FF2B5EF4-FFF2-40B4-BE49-F238E27FC236}">
                    <a16:creationId xmlns:a16="http://schemas.microsoft.com/office/drawing/2014/main" id="{C5393EB9-62C4-4DD7-8DFC-3EB21B016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69" name="Oval 89">
                <a:extLst>
                  <a:ext uri="{FF2B5EF4-FFF2-40B4-BE49-F238E27FC236}">
                    <a16:creationId xmlns:a16="http://schemas.microsoft.com/office/drawing/2014/main" id="{7F9F6418-F778-4867-A859-0D93ECEDF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0" name="Oval 90">
                <a:extLst>
                  <a:ext uri="{FF2B5EF4-FFF2-40B4-BE49-F238E27FC236}">
                    <a16:creationId xmlns:a16="http://schemas.microsoft.com/office/drawing/2014/main" id="{D61C9BC8-3548-4DE9-BFEA-1DE6E26BB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1" name="Oval 91">
                <a:extLst>
                  <a:ext uri="{FF2B5EF4-FFF2-40B4-BE49-F238E27FC236}">
                    <a16:creationId xmlns:a16="http://schemas.microsoft.com/office/drawing/2014/main" id="{3F8B3385-2F47-433C-ADF4-F0BB31BE7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2" name="Oval 92">
                <a:extLst>
                  <a:ext uri="{FF2B5EF4-FFF2-40B4-BE49-F238E27FC236}">
                    <a16:creationId xmlns:a16="http://schemas.microsoft.com/office/drawing/2014/main" id="{26FD2B59-C28D-4B09-A1F3-2D24ECE675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74" name="Freeform 94">
              <a:extLst>
                <a:ext uri="{FF2B5EF4-FFF2-40B4-BE49-F238E27FC236}">
                  <a16:creationId xmlns:a16="http://schemas.microsoft.com/office/drawing/2014/main" id="{513CA31D-8A2E-4E00-942F-734F5C5047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210"/>
              <a:ext cx="2676" cy="953"/>
            </a:xfrm>
            <a:custGeom>
              <a:avLst/>
              <a:gdLst>
                <a:gd name="T0" fmla="*/ 171 w 4120"/>
                <a:gd name="T1" fmla="*/ 2008 h 2982"/>
                <a:gd name="T2" fmla="*/ 488 w 4120"/>
                <a:gd name="T3" fmla="*/ 2190 h 2982"/>
                <a:gd name="T4" fmla="*/ 625 w 4120"/>
                <a:gd name="T5" fmla="*/ 2507 h 2982"/>
                <a:gd name="T6" fmla="*/ 1033 w 4120"/>
                <a:gd name="T7" fmla="*/ 2553 h 2982"/>
                <a:gd name="T8" fmla="*/ 1305 w 4120"/>
                <a:gd name="T9" fmla="*/ 2825 h 2982"/>
                <a:gd name="T10" fmla="*/ 1668 w 4120"/>
                <a:gd name="T11" fmla="*/ 2734 h 2982"/>
                <a:gd name="T12" fmla="*/ 2076 w 4120"/>
                <a:gd name="T13" fmla="*/ 2961 h 2982"/>
                <a:gd name="T14" fmla="*/ 2439 w 4120"/>
                <a:gd name="T15" fmla="*/ 2779 h 2982"/>
                <a:gd name="T16" fmla="*/ 2847 w 4120"/>
                <a:gd name="T17" fmla="*/ 2825 h 2982"/>
                <a:gd name="T18" fmla="*/ 3074 w 4120"/>
                <a:gd name="T19" fmla="*/ 2553 h 2982"/>
                <a:gd name="T20" fmla="*/ 3528 w 4120"/>
                <a:gd name="T21" fmla="*/ 2462 h 2982"/>
                <a:gd name="T22" fmla="*/ 3618 w 4120"/>
                <a:gd name="T23" fmla="*/ 2190 h 2982"/>
                <a:gd name="T24" fmla="*/ 3936 w 4120"/>
                <a:gd name="T25" fmla="*/ 2054 h 2982"/>
                <a:gd name="T26" fmla="*/ 3890 w 4120"/>
                <a:gd name="T27" fmla="*/ 1736 h 2982"/>
                <a:gd name="T28" fmla="*/ 4117 w 4120"/>
                <a:gd name="T29" fmla="*/ 1509 h 2982"/>
                <a:gd name="T30" fmla="*/ 3890 w 4120"/>
                <a:gd name="T31" fmla="*/ 1192 h 2982"/>
                <a:gd name="T32" fmla="*/ 3976 w 4120"/>
                <a:gd name="T33" fmla="*/ 864 h 2982"/>
                <a:gd name="T34" fmla="*/ 3618 w 4120"/>
                <a:gd name="T35" fmla="*/ 738 h 2982"/>
                <a:gd name="T36" fmla="*/ 3482 w 4120"/>
                <a:gd name="T37" fmla="*/ 421 h 2982"/>
                <a:gd name="T38" fmla="*/ 3074 w 4120"/>
                <a:gd name="T39" fmla="*/ 375 h 2982"/>
                <a:gd name="T40" fmla="*/ 2847 w 4120"/>
                <a:gd name="T41" fmla="*/ 149 h 2982"/>
                <a:gd name="T42" fmla="*/ 2439 w 4120"/>
                <a:gd name="T43" fmla="*/ 194 h 2982"/>
                <a:gd name="T44" fmla="*/ 2076 w 4120"/>
                <a:gd name="T45" fmla="*/ 13 h 2982"/>
                <a:gd name="T46" fmla="*/ 1713 w 4120"/>
                <a:gd name="T47" fmla="*/ 194 h 2982"/>
                <a:gd name="T48" fmla="*/ 1284 w 4120"/>
                <a:gd name="T49" fmla="*/ 100 h 2982"/>
                <a:gd name="T50" fmla="*/ 1033 w 4120"/>
                <a:gd name="T51" fmla="*/ 375 h 2982"/>
                <a:gd name="T52" fmla="*/ 616 w 4120"/>
                <a:gd name="T53" fmla="*/ 396 h 2982"/>
                <a:gd name="T54" fmla="*/ 534 w 4120"/>
                <a:gd name="T55" fmla="*/ 738 h 2982"/>
                <a:gd name="T56" fmla="*/ 216 w 4120"/>
                <a:gd name="T57" fmla="*/ 874 h 2982"/>
                <a:gd name="T58" fmla="*/ 262 w 4120"/>
                <a:gd name="T59" fmla="*/ 1192 h 2982"/>
                <a:gd name="T60" fmla="*/ 35 w 4120"/>
                <a:gd name="T61" fmla="*/ 1464 h 2982"/>
                <a:gd name="T62" fmla="*/ 262 w 4120"/>
                <a:gd name="T63" fmla="*/ 1736 h 2982"/>
                <a:gd name="T64" fmla="*/ 171 w 4120"/>
                <a:gd name="T65" fmla="*/ 2008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20" h="2982">
                  <a:moveTo>
                    <a:pt x="171" y="2008"/>
                  </a:moveTo>
                  <a:cubicBezTo>
                    <a:pt x="204" y="2208"/>
                    <a:pt x="476" y="2172"/>
                    <a:pt x="488" y="2190"/>
                  </a:cubicBezTo>
                  <a:cubicBezTo>
                    <a:pt x="492" y="2196"/>
                    <a:pt x="434" y="2370"/>
                    <a:pt x="625" y="2507"/>
                  </a:cubicBezTo>
                  <a:cubicBezTo>
                    <a:pt x="799" y="2638"/>
                    <a:pt x="1009" y="2541"/>
                    <a:pt x="1033" y="2553"/>
                  </a:cubicBezTo>
                  <a:cubicBezTo>
                    <a:pt x="1064" y="2564"/>
                    <a:pt x="1047" y="2762"/>
                    <a:pt x="1305" y="2825"/>
                  </a:cubicBezTo>
                  <a:cubicBezTo>
                    <a:pt x="1527" y="2898"/>
                    <a:pt x="1632" y="2716"/>
                    <a:pt x="1668" y="2734"/>
                  </a:cubicBezTo>
                  <a:cubicBezTo>
                    <a:pt x="1696" y="2728"/>
                    <a:pt x="1771" y="2962"/>
                    <a:pt x="2076" y="2961"/>
                  </a:cubicBezTo>
                  <a:cubicBezTo>
                    <a:pt x="2327" y="2982"/>
                    <a:pt x="2408" y="2792"/>
                    <a:pt x="2439" y="2779"/>
                  </a:cubicBezTo>
                  <a:cubicBezTo>
                    <a:pt x="2456" y="2768"/>
                    <a:pt x="2611" y="2930"/>
                    <a:pt x="2847" y="2825"/>
                  </a:cubicBezTo>
                  <a:cubicBezTo>
                    <a:pt x="3055" y="2734"/>
                    <a:pt x="3068" y="2576"/>
                    <a:pt x="3074" y="2553"/>
                  </a:cubicBezTo>
                  <a:cubicBezTo>
                    <a:pt x="3104" y="2548"/>
                    <a:pt x="3311" y="2630"/>
                    <a:pt x="3528" y="2462"/>
                  </a:cubicBezTo>
                  <a:cubicBezTo>
                    <a:pt x="3671" y="2350"/>
                    <a:pt x="3608" y="2224"/>
                    <a:pt x="3618" y="2190"/>
                  </a:cubicBezTo>
                  <a:cubicBezTo>
                    <a:pt x="3640" y="2168"/>
                    <a:pt x="3827" y="2226"/>
                    <a:pt x="3936" y="2054"/>
                  </a:cubicBezTo>
                  <a:cubicBezTo>
                    <a:pt x="4019" y="1894"/>
                    <a:pt x="3884" y="1752"/>
                    <a:pt x="3890" y="1736"/>
                  </a:cubicBezTo>
                  <a:cubicBezTo>
                    <a:pt x="3892" y="1704"/>
                    <a:pt x="4120" y="1720"/>
                    <a:pt x="4117" y="1509"/>
                  </a:cubicBezTo>
                  <a:cubicBezTo>
                    <a:pt x="4112" y="1240"/>
                    <a:pt x="3895" y="1214"/>
                    <a:pt x="3890" y="1192"/>
                  </a:cubicBezTo>
                  <a:cubicBezTo>
                    <a:pt x="3880" y="1164"/>
                    <a:pt x="4063" y="1028"/>
                    <a:pt x="3976" y="864"/>
                  </a:cubicBezTo>
                  <a:cubicBezTo>
                    <a:pt x="3827" y="636"/>
                    <a:pt x="3628" y="736"/>
                    <a:pt x="3618" y="738"/>
                  </a:cubicBezTo>
                  <a:cubicBezTo>
                    <a:pt x="3604" y="716"/>
                    <a:pt x="3668" y="556"/>
                    <a:pt x="3482" y="421"/>
                  </a:cubicBezTo>
                  <a:cubicBezTo>
                    <a:pt x="3292" y="268"/>
                    <a:pt x="3104" y="380"/>
                    <a:pt x="3074" y="375"/>
                  </a:cubicBezTo>
                  <a:cubicBezTo>
                    <a:pt x="3040" y="360"/>
                    <a:pt x="3052" y="220"/>
                    <a:pt x="2847" y="149"/>
                  </a:cubicBezTo>
                  <a:cubicBezTo>
                    <a:pt x="2620" y="68"/>
                    <a:pt x="2468" y="192"/>
                    <a:pt x="2439" y="194"/>
                  </a:cubicBezTo>
                  <a:cubicBezTo>
                    <a:pt x="2400" y="180"/>
                    <a:pt x="2276" y="12"/>
                    <a:pt x="2076" y="13"/>
                  </a:cubicBezTo>
                  <a:cubicBezTo>
                    <a:pt x="1836" y="0"/>
                    <a:pt x="1732" y="204"/>
                    <a:pt x="1713" y="194"/>
                  </a:cubicBezTo>
                  <a:cubicBezTo>
                    <a:pt x="1676" y="204"/>
                    <a:pt x="1503" y="35"/>
                    <a:pt x="1284" y="100"/>
                  </a:cubicBezTo>
                  <a:cubicBezTo>
                    <a:pt x="1058" y="166"/>
                    <a:pt x="1036" y="372"/>
                    <a:pt x="1033" y="375"/>
                  </a:cubicBezTo>
                  <a:cubicBezTo>
                    <a:pt x="1004" y="384"/>
                    <a:pt x="819" y="235"/>
                    <a:pt x="616" y="396"/>
                  </a:cubicBezTo>
                  <a:cubicBezTo>
                    <a:pt x="413" y="557"/>
                    <a:pt x="522" y="750"/>
                    <a:pt x="534" y="738"/>
                  </a:cubicBezTo>
                  <a:cubicBezTo>
                    <a:pt x="528" y="744"/>
                    <a:pt x="332" y="664"/>
                    <a:pt x="216" y="874"/>
                  </a:cubicBezTo>
                  <a:cubicBezTo>
                    <a:pt x="112" y="1056"/>
                    <a:pt x="268" y="1192"/>
                    <a:pt x="262" y="1192"/>
                  </a:cubicBezTo>
                  <a:cubicBezTo>
                    <a:pt x="254" y="1186"/>
                    <a:pt x="75" y="1260"/>
                    <a:pt x="35" y="1464"/>
                  </a:cubicBezTo>
                  <a:cubicBezTo>
                    <a:pt x="0" y="1648"/>
                    <a:pt x="248" y="1712"/>
                    <a:pt x="262" y="1736"/>
                  </a:cubicBezTo>
                  <a:cubicBezTo>
                    <a:pt x="264" y="1748"/>
                    <a:pt x="139" y="1816"/>
                    <a:pt x="171" y="2008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shade val="46275"/>
                    <a:invGamma/>
                    <a:alpha val="0"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97" name="Group 117">
            <a:extLst>
              <a:ext uri="{FF2B5EF4-FFF2-40B4-BE49-F238E27FC236}">
                <a16:creationId xmlns:a16="http://schemas.microsoft.com/office/drawing/2014/main" id="{A3411E45-1D11-4D24-88E6-4FE6DFA25FF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1916113"/>
            <a:ext cx="4248150" cy="1266825"/>
            <a:chOff x="308" y="1298"/>
            <a:chExt cx="2676" cy="952"/>
          </a:xfrm>
        </p:grpSpPr>
        <p:grpSp>
          <p:nvGrpSpPr>
            <p:cNvPr id="20577" name="Group 97">
              <a:extLst>
                <a:ext uri="{FF2B5EF4-FFF2-40B4-BE49-F238E27FC236}">
                  <a16:creationId xmlns:a16="http://schemas.microsoft.com/office/drawing/2014/main" id="{07AE61B0-F0DB-4A06-9175-4A99517C61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9" y="1455"/>
              <a:ext cx="2349" cy="681"/>
              <a:chOff x="2712" y="3249"/>
              <a:chExt cx="1859" cy="499"/>
            </a:xfrm>
          </p:grpSpPr>
          <p:sp>
            <p:nvSpPr>
              <p:cNvPr id="20578" name="Oval 98">
                <a:extLst>
                  <a:ext uri="{FF2B5EF4-FFF2-40B4-BE49-F238E27FC236}">
                    <a16:creationId xmlns:a16="http://schemas.microsoft.com/office/drawing/2014/main" id="{BE94506B-4039-4CAD-A572-F96116FF25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79" name="Oval 99">
                <a:extLst>
                  <a:ext uri="{FF2B5EF4-FFF2-40B4-BE49-F238E27FC236}">
                    <a16:creationId xmlns:a16="http://schemas.microsoft.com/office/drawing/2014/main" id="{C2F0635B-9837-4ABD-B585-0E0AFB9153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0" name="Oval 100">
                <a:extLst>
                  <a:ext uri="{FF2B5EF4-FFF2-40B4-BE49-F238E27FC236}">
                    <a16:creationId xmlns:a16="http://schemas.microsoft.com/office/drawing/2014/main" id="{4D76675A-64D5-4657-B267-5FD962846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1" name="Oval 101">
                <a:extLst>
                  <a:ext uri="{FF2B5EF4-FFF2-40B4-BE49-F238E27FC236}">
                    <a16:creationId xmlns:a16="http://schemas.microsoft.com/office/drawing/2014/main" id="{14440456-4767-471D-B48C-B4B6A5EA3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2" name="Oval 102">
                <a:extLst>
                  <a:ext uri="{FF2B5EF4-FFF2-40B4-BE49-F238E27FC236}">
                    <a16:creationId xmlns:a16="http://schemas.microsoft.com/office/drawing/2014/main" id="{CEC7247D-7F32-469C-893D-EAB0CD78AC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3" name="Oval 103">
                <a:extLst>
                  <a:ext uri="{FF2B5EF4-FFF2-40B4-BE49-F238E27FC236}">
                    <a16:creationId xmlns:a16="http://schemas.microsoft.com/office/drawing/2014/main" id="{15092F21-FE42-4C89-B41C-1CEE342D5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94" name="Freeform 114">
              <a:extLst>
                <a:ext uri="{FF2B5EF4-FFF2-40B4-BE49-F238E27FC236}">
                  <a16:creationId xmlns:a16="http://schemas.microsoft.com/office/drawing/2014/main" id="{0D4ADD0F-2EF5-460B-9710-ACC51AF2D83D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1298"/>
              <a:ext cx="2676" cy="952"/>
            </a:xfrm>
            <a:custGeom>
              <a:avLst/>
              <a:gdLst>
                <a:gd name="T0" fmla="*/ 272 w 4581"/>
                <a:gd name="T1" fmla="*/ 1550 h 2056"/>
                <a:gd name="T2" fmla="*/ 590 w 4581"/>
                <a:gd name="T3" fmla="*/ 1641 h 2056"/>
                <a:gd name="T4" fmla="*/ 680 w 4581"/>
                <a:gd name="T5" fmla="*/ 1777 h 2056"/>
                <a:gd name="T6" fmla="*/ 998 w 4581"/>
                <a:gd name="T7" fmla="*/ 1777 h 2056"/>
                <a:gd name="T8" fmla="*/ 1134 w 4581"/>
                <a:gd name="T9" fmla="*/ 1913 h 2056"/>
                <a:gd name="T10" fmla="*/ 1497 w 4581"/>
                <a:gd name="T11" fmla="*/ 1913 h 2056"/>
                <a:gd name="T12" fmla="*/ 1678 w 4581"/>
                <a:gd name="T13" fmla="*/ 2049 h 2056"/>
                <a:gd name="T14" fmla="*/ 1996 w 4581"/>
                <a:gd name="T15" fmla="*/ 1958 h 2056"/>
                <a:gd name="T16" fmla="*/ 2268 w 4581"/>
                <a:gd name="T17" fmla="*/ 2049 h 2056"/>
                <a:gd name="T18" fmla="*/ 2586 w 4581"/>
                <a:gd name="T19" fmla="*/ 1958 h 2056"/>
                <a:gd name="T20" fmla="*/ 2858 w 4581"/>
                <a:gd name="T21" fmla="*/ 2003 h 2056"/>
                <a:gd name="T22" fmla="*/ 3084 w 4581"/>
                <a:gd name="T23" fmla="*/ 1913 h 2056"/>
                <a:gd name="T24" fmla="*/ 3447 w 4581"/>
                <a:gd name="T25" fmla="*/ 1913 h 2056"/>
                <a:gd name="T26" fmla="*/ 3583 w 4581"/>
                <a:gd name="T27" fmla="*/ 1777 h 2056"/>
                <a:gd name="T28" fmla="*/ 3901 w 4581"/>
                <a:gd name="T29" fmla="*/ 1777 h 2056"/>
                <a:gd name="T30" fmla="*/ 3946 w 4581"/>
                <a:gd name="T31" fmla="*/ 1641 h 2056"/>
                <a:gd name="T32" fmla="*/ 4264 w 4581"/>
                <a:gd name="T33" fmla="*/ 1550 h 2056"/>
                <a:gd name="T34" fmla="*/ 4264 w 4581"/>
                <a:gd name="T35" fmla="*/ 1414 h 2056"/>
                <a:gd name="T36" fmla="*/ 4491 w 4581"/>
                <a:gd name="T37" fmla="*/ 1323 h 2056"/>
                <a:gd name="T38" fmla="*/ 4400 w 4581"/>
                <a:gd name="T39" fmla="*/ 1187 h 2056"/>
                <a:gd name="T40" fmla="*/ 4581 w 4581"/>
                <a:gd name="T41" fmla="*/ 1051 h 2056"/>
                <a:gd name="T42" fmla="*/ 4400 w 4581"/>
                <a:gd name="T43" fmla="*/ 915 h 2056"/>
                <a:gd name="T44" fmla="*/ 4491 w 4581"/>
                <a:gd name="T45" fmla="*/ 779 h 2056"/>
                <a:gd name="T46" fmla="*/ 4264 w 4581"/>
                <a:gd name="T47" fmla="*/ 688 h 2056"/>
                <a:gd name="T48" fmla="*/ 4264 w 4581"/>
                <a:gd name="T49" fmla="*/ 552 h 2056"/>
                <a:gd name="T50" fmla="*/ 3992 w 4581"/>
                <a:gd name="T51" fmla="*/ 507 h 2056"/>
                <a:gd name="T52" fmla="*/ 3856 w 4581"/>
                <a:gd name="T53" fmla="*/ 325 h 2056"/>
                <a:gd name="T54" fmla="*/ 3629 w 4581"/>
                <a:gd name="T55" fmla="*/ 325 h 2056"/>
                <a:gd name="T56" fmla="*/ 3447 w 4581"/>
                <a:gd name="T57" fmla="*/ 189 h 2056"/>
                <a:gd name="T58" fmla="*/ 3084 w 4581"/>
                <a:gd name="T59" fmla="*/ 189 h 2056"/>
                <a:gd name="T60" fmla="*/ 2858 w 4581"/>
                <a:gd name="T61" fmla="*/ 53 h 2056"/>
                <a:gd name="T62" fmla="*/ 2540 w 4581"/>
                <a:gd name="T63" fmla="*/ 144 h 2056"/>
                <a:gd name="T64" fmla="*/ 2313 w 4581"/>
                <a:gd name="T65" fmla="*/ 8 h 2056"/>
                <a:gd name="T66" fmla="*/ 1996 w 4581"/>
                <a:gd name="T67" fmla="*/ 98 h 2056"/>
                <a:gd name="T68" fmla="*/ 1678 w 4581"/>
                <a:gd name="T69" fmla="*/ 53 h 2056"/>
                <a:gd name="T70" fmla="*/ 1452 w 4581"/>
                <a:gd name="T71" fmla="*/ 234 h 2056"/>
                <a:gd name="T72" fmla="*/ 1134 w 4581"/>
                <a:gd name="T73" fmla="*/ 189 h 2056"/>
                <a:gd name="T74" fmla="*/ 998 w 4581"/>
                <a:gd name="T75" fmla="*/ 325 h 2056"/>
                <a:gd name="T76" fmla="*/ 680 w 4581"/>
                <a:gd name="T77" fmla="*/ 325 h 2056"/>
                <a:gd name="T78" fmla="*/ 544 w 4581"/>
                <a:gd name="T79" fmla="*/ 507 h 2056"/>
                <a:gd name="T80" fmla="*/ 272 w 4581"/>
                <a:gd name="T81" fmla="*/ 552 h 2056"/>
                <a:gd name="T82" fmla="*/ 272 w 4581"/>
                <a:gd name="T83" fmla="*/ 688 h 2056"/>
                <a:gd name="T84" fmla="*/ 91 w 4581"/>
                <a:gd name="T85" fmla="*/ 779 h 2056"/>
                <a:gd name="T86" fmla="*/ 181 w 4581"/>
                <a:gd name="T87" fmla="*/ 960 h 2056"/>
                <a:gd name="T88" fmla="*/ 0 w 4581"/>
                <a:gd name="T89" fmla="*/ 1051 h 2056"/>
                <a:gd name="T90" fmla="*/ 181 w 4581"/>
                <a:gd name="T91" fmla="*/ 1187 h 2056"/>
                <a:gd name="T92" fmla="*/ 45 w 4581"/>
                <a:gd name="T93" fmla="*/ 1323 h 2056"/>
                <a:gd name="T94" fmla="*/ 318 w 4581"/>
                <a:gd name="T95" fmla="*/ 1368 h 2056"/>
                <a:gd name="T96" fmla="*/ 272 w 4581"/>
                <a:gd name="T97" fmla="*/ 1550 h 20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581" h="2056">
                  <a:moveTo>
                    <a:pt x="272" y="1550"/>
                  </a:moveTo>
                  <a:cubicBezTo>
                    <a:pt x="317" y="1595"/>
                    <a:pt x="522" y="1603"/>
                    <a:pt x="590" y="1641"/>
                  </a:cubicBezTo>
                  <a:cubicBezTo>
                    <a:pt x="658" y="1679"/>
                    <a:pt x="612" y="1754"/>
                    <a:pt x="680" y="1777"/>
                  </a:cubicBezTo>
                  <a:cubicBezTo>
                    <a:pt x="748" y="1800"/>
                    <a:pt x="922" y="1754"/>
                    <a:pt x="998" y="1777"/>
                  </a:cubicBezTo>
                  <a:cubicBezTo>
                    <a:pt x="1074" y="1800"/>
                    <a:pt x="1051" y="1890"/>
                    <a:pt x="1134" y="1913"/>
                  </a:cubicBezTo>
                  <a:cubicBezTo>
                    <a:pt x="1217" y="1936"/>
                    <a:pt x="1406" y="1890"/>
                    <a:pt x="1497" y="1913"/>
                  </a:cubicBezTo>
                  <a:cubicBezTo>
                    <a:pt x="1588" y="1936"/>
                    <a:pt x="1595" y="2042"/>
                    <a:pt x="1678" y="2049"/>
                  </a:cubicBezTo>
                  <a:cubicBezTo>
                    <a:pt x="1761" y="2056"/>
                    <a:pt x="1898" y="1958"/>
                    <a:pt x="1996" y="1958"/>
                  </a:cubicBezTo>
                  <a:cubicBezTo>
                    <a:pt x="2094" y="1958"/>
                    <a:pt x="2170" y="2049"/>
                    <a:pt x="2268" y="2049"/>
                  </a:cubicBezTo>
                  <a:cubicBezTo>
                    <a:pt x="2366" y="2049"/>
                    <a:pt x="2488" y="1966"/>
                    <a:pt x="2586" y="1958"/>
                  </a:cubicBezTo>
                  <a:cubicBezTo>
                    <a:pt x="2684" y="1950"/>
                    <a:pt x="2775" y="2011"/>
                    <a:pt x="2858" y="2003"/>
                  </a:cubicBezTo>
                  <a:cubicBezTo>
                    <a:pt x="2941" y="1995"/>
                    <a:pt x="2986" y="1928"/>
                    <a:pt x="3084" y="1913"/>
                  </a:cubicBezTo>
                  <a:cubicBezTo>
                    <a:pt x="3182" y="1898"/>
                    <a:pt x="3364" y="1936"/>
                    <a:pt x="3447" y="1913"/>
                  </a:cubicBezTo>
                  <a:cubicBezTo>
                    <a:pt x="3530" y="1890"/>
                    <a:pt x="3507" y="1800"/>
                    <a:pt x="3583" y="1777"/>
                  </a:cubicBezTo>
                  <a:cubicBezTo>
                    <a:pt x="3659" y="1754"/>
                    <a:pt x="3840" y="1800"/>
                    <a:pt x="3901" y="1777"/>
                  </a:cubicBezTo>
                  <a:cubicBezTo>
                    <a:pt x="3962" y="1754"/>
                    <a:pt x="3886" y="1679"/>
                    <a:pt x="3946" y="1641"/>
                  </a:cubicBezTo>
                  <a:cubicBezTo>
                    <a:pt x="4006" y="1603"/>
                    <a:pt x="4211" y="1588"/>
                    <a:pt x="4264" y="1550"/>
                  </a:cubicBezTo>
                  <a:cubicBezTo>
                    <a:pt x="4317" y="1512"/>
                    <a:pt x="4226" y="1452"/>
                    <a:pt x="4264" y="1414"/>
                  </a:cubicBezTo>
                  <a:cubicBezTo>
                    <a:pt x="4302" y="1376"/>
                    <a:pt x="4468" y="1361"/>
                    <a:pt x="4491" y="1323"/>
                  </a:cubicBezTo>
                  <a:cubicBezTo>
                    <a:pt x="4514" y="1285"/>
                    <a:pt x="4385" y="1232"/>
                    <a:pt x="4400" y="1187"/>
                  </a:cubicBezTo>
                  <a:cubicBezTo>
                    <a:pt x="4415" y="1142"/>
                    <a:pt x="4581" y="1096"/>
                    <a:pt x="4581" y="1051"/>
                  </a:cubicBezTo>
                  <a:cubicBezTo>
                    <a:pt x="4581" y="1006"/>
                    <a:pt x="4415" y="960"/>
                    <a:pt x="4400" y="915"/>
                  </a:cubicBezTo>
                  <a:cubicBezTo>
                    <a:pt x="4385" y="870"/>
                    <a:pt x="4514" y="817"/>
                    <a:pt x="4491" y="779"/>
                  </a:cubicBezTo>
                  <a:cubicBezTo>
                    <a:pt x="4468" y="741"/>
                    <a:pt x="4302" y="726"/>
                    <a:pt x="4264" y="688"/>
                  </a:cubicBezTo>
                  <a:cubicBezTo>
                    <a:pt x="4226" y="650"/>
                    <a:pt x="4309" y="582"/>
                    <a:pt x="4264" y="552"/>
                  </a:cubicBezTo>
                  <a:cubicBezTo>
                    <a:pt x="4219" y="522"/>
                    <a:pt x="4060" y="545"/>
                    <a:pt x="3992" y="507"/>
                  </a:cubicBezTo>
                  <a:cubicBezTo>
                    <a:pt x="3924" y="469"/>
                    <a:pt x="3916" y="355"/>
                    <a:pt x="3856" y="325"/>
                  </a:cubicBezTo>
                  <a:cubicBezTo>
                    <a:pt x="3796" y="295"/>
                    <a:pt x="3697" y="348"/>
                    <a:pt x="3629" y="325"/>
                  </a:cubicBezTo>
                  <a:cubicBezTo>
                    <a:pt x="3561" y="302"/>
                    <a:pt x="3538" y="212"/>
                    <a:pt x="3447" y="189"/>
                  </a:cubicBezTo>
                  <a:cubicBezTo>
                    <a:pt x="3356" y="166"/>
                    <a:pt x="3182" y="212"/>
                    <a:pt x="3084" y="189"/>
                  </a:cubicBezTo>
                  <a:cubicBezTo>
                    <a:pt x="2986" y="166"/>
                    <a:pt x="2949" y="61"/>
                    <a:pt x="2858" y="53"/>
                  </a:cubicBezTo>
                  <a:cubicBezTo>
                    <a:pt x="2767" y="45"/>
                    <a:pt x="2631" y="151"/>
                    <a:pt x="2540" y="144"/>
                  </a:cubicBezTo>
                  <a:cubicBezTo>
                    <a:pt x="2449" y="137"/>
                    <a:pt x="2404" y="16"/>
                    <a:pt x="2313" y="8"/>
                  </a:cubicBezTo>
                  <a:cubicBezTo>
                    <a:pt x="2222" y="0"/>
                    <a:pt x="2102" y="91"/>
                    <a:pt x="1996" y="98"/>
                  </a:cubicBezTo>
                  <a:cubicBezTo>
                    <a:pt x="1890" y="105"/>
                    <a:pt x="1769" y="30"/>
                    <a:pt x="1678" y="53"/>
                  </a:cubicBezTo>
                  <a:cubicBezTo>
                    <a:pt x="1587" y="76"/>
                    <a:pt x="1543" y="211"/>
                    <a:pt x="1452" y="234"/>
                  </a:cubicBezTo>
                  <a:cubicBezTo>
                    <a:pt x="1361" y="257"/>
                    <a:pt x="1210" y="174"/>
                    <a:pt x="1134" y="189"/>
                  </a:cubicBezTo>
                  <a:cubicBezTo>
                    <a:pt x="1058" y="204"/>
                    <a:pt x="1074" y="302"/>
                    <a:pt x="998" y="325"/>
                  </a:cubicBezTo>
                  <a:cubicBezTo>
                    <a:pt x="922" y="348"/>
                    <a:pt x="756" y="295"/>
                    <a:pt x="680" y="325"/>
                  </a:cubicBezTo>
                  <a:cubicBezTo>
                    <a:pt x="604" y="355"/>
                    <a:pt x="612" y="469"/>
                    <a:pt x="544" y="507"/>
                  </a:cubicBezTo>
                  <a:cubicBezTo>
                    <a:pt x="476" y="545"/>
                    <a:pt x="317" y="522"/>
                    <a:pt x="272" y="552"/>
                  </a:cubicBezTo>
                  <a:cubicBezTo>
                    <a:pt x="227" y="582"/>
                    <a:pt x="302" y="650"/>
                    <a:pt x="272" y="688"/>
                  </a:cubicBezTo>
                  <a:cubicBezTo>
                    <a:pt x="242" y="726"/>
                    <a:pt x="106" y="734"/>
                    <a:pt x="91" y="779"/>
                  </a:cubicBezTo>
                  <a:cubicBezTo>
                    <a:pt x="76" y="824"/>
                    <a:pt x="196" y="915"/>
                    <a:pt x="181" y="960"/>
                  </a:cubicBezTo>
                  <a:cubicBezTo>
                    <a:pt x="166" y="1005"/>
                    <a:pt x="0" y="1013"/>
                    <a:pt x="0" y="1051"/>
                  </a:cubicBezTo>
                  <a:cubicBezTo>
                    <a:pt x="0" y="1089"/>
                    <a:pt x="174" y="1142"/>
                    <a:pt x="181" y="1187"/>
                  </a:cubicBezTo>
                  <a:cubicBezTo>
                    <a:pt x="188" y="1232"/>
                    <a:pt x="22" y="1293"/>
                    <a:pt x="45" y="1323"/>
                  </a:cubicBezTo>
                  <a:cubicBezTo>
                    <a:pt x="68" y="1353"/>
                    <a:pt x="280" y="1330"/>
                    <a:pt x="318" y="1368"/>
                  </a:cubicBezTo>
                  <a:cubicBezTo>
                    <a:pt x="356" y="1406"/>
                    <a:pt x="227" y="1505"/>
                    <a:pt x="272" y="1550"/>
                  </a:cubicBez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tint val="0"/>
                    <a:invGamma/>
                    <a:alpha val="0"/>
                  </a:srgbClr>
                </a:gs>
                <a:gs pos="100000">
                  <a:srgbClr val="B2B2B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596" name="Group 116">
            <a:extLst>
              <a:ext uri="{FF2B5EF4-FFF2-40B4-BE49-F238E27FC236}">
                <a16:creationId xmlns:a16="http://schemas.microsoft.com/office/drawing/2014/main" id="{592C7A3D-547A-48FC-8BAE-48AE6011E3B6}"/>
              </a:ext>
            </a:extLst>
          </p:cNvPr>
          <p:cNvGrpSpPr>
            <a:grpSpLocks/>
          </p:cNvGrpSpPr>
          <p:nvPr/>
        </p:nvGrpSpPr>
        <p:grpSpPr bwMode="auto">
          <a:xfrm>
            <a:off x="5097463" y="1916113"/>
            <a:ext cx="4248150" cy="1268412"/>
            <a:chOff x="3211" y="1298"/>
            <a:chExt cx="2676" cy="953"/>
          </a:xfrm>
        </p:grpSpPr>
        <p:grpSp>
          <p:nvGrpSpPr>
            <p:cNvPr id="20586" name="Group 106">
              <a:extLst>
                <a:ext uri="{FF2B5EF4-FFF2-40B4-BE49-F238E27FC236}">
                  <a16:creationId xmlns:a16="http://schemas.microsoft.com/office/drawing/2014/main" id="{D5192FDA-10E2-4E15-8D59-EBA1CAD1BF5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92" y="1434"/>
              <a:ext cx="2349" cy="681"/>
              <a:chOff x="2712" y="3249"/>
              <a:chExt cx="1859" cy="499"/>
            </a:xfrm>
          </p:grpSpPr>
          <p:sp>
            <p:nvSpPr>
              <p:cNvPr id="20587" name="Oval 107">
                <a:extLst>
                  <a:ext uri="{FF2B5EF4-FFF2-40B4-BE49-F238E27FC236}">
                    <a16:creationId xmlns:a16="http://schemas.microsoft.com/office/drawing/2014/main" id="{E08D619F-5ACE-4CFE-B44F-5F1C38EB1E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8" name="Oval 108">
                <a:extLst>
                  <a:ext uri="{FF2B5EF4-FFF2-40B4-BE49-F238E27FC236}">
                    <a16:creationId xmlns:a16="http://schemas.microsoft.com/office/drawing/2014/main" id="{FB9A6D8D-74FB-43B8-A702-6112C98C6F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89" name="Oval 109">
                <a:extLst>
                  <a:ext uri="{FF2B5EF4-FFF2-40B4-BE49-F238E27FC236}">
                    <a16:creationId xmlns:a16="http://schemas.microsoft.com/office/drawing/2014/main" id="{F2C9C2E0-FA5D-4925-B533-C1D889B013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0" name="Oval 110">
                <a:extLst>
                  <a:ext uri="{FF2B5EF4-FFF2-40B4-BE49-F238E27FC236}">
                    <a16:creationId xmlns:a16="http://schemas.microsoft.com/office/drawing/2014/main" id="{DED84EF9-9164-414B-AB0D-42185F1168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1" name="Oval 111">
                <a:extLst>
                  <a:ext uri="{FF2B5EF4-FFF2-40B4-BE49-F238E27FC236}">
                    <a16:creationId xmlns:a16="http://schemas.microsoft.com/office/drawing/2014/main" id="{08D79038-C40B-4AA9-826E-6E78900A81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592" name="Oval 112">
                <a:extLst>
                  <a:ext uri="{FF2B5EF4-FFF2-40B4-BE49-F238E27FC236}">
                    <a16:creationId xmlns:a16="http://schemas.microsoft.com/office/drawing/2014/main" id="{BC5DBFEC-1626-4E15-B060-2D5960D28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595" name="Freeform 115">
              <a:extLst>
                <a:ext uri="{FF2B5EF4-FFF2-40B4-BE49-F238E27FC236}">
                  <a16:creationId xmlns:a16="http://schemas.microsoft.com/office/drawing/2014/main" id="{E1A23896-8FA3-4599-A425-36B9ADA73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1" y="1298"/>
              <a:ext cx="2676" cy="953"/>
            </a:xfrm>
            <a:custGeom>
              <a:avLst/>
              <a:gdLst>
                <a:gd name="T0" fmla="*/ 171 w 4120"/>
                <a:gd name="T1" fmla="*/ 2008 h 2982"/>
                <a:gd name="T2" fmla="*/ 488 w 4120"/>
                <a:gd name="T3" fmla="*/ 2190 h 2982"/>
                <a:gd name="T4" fmla="*/ 625 w 4120"/>
                <a:gd name="T5" fmla="*/ 2507 h 2982"/>
                <a:gd name="T6" fmla="*/ 1033 w 4120"/>
                <a:gd name="T7" fmla="*/ 2553 h 2982"/>
                <a:gd name="T8" fmla="*/ 1305 w 4120"/>
                <a:gd name="T9" fmla="*/ 2825 h 2982"/>
                <a:gd name="T10" fmla="*/ 1668 w 4120"/>
                <a:gd name="T11" fmla="*/ 2734 h 2982"/>
                <a:gd name="T12" fmla="*/ 2076 w 4120"/>
                <a:gd name="T13" fmla="*/ 2961 h 2982"/>
                <a:gd name="T14" fmla="*/ 2439 w 4120"/>
                <a:gd name="T15" fmla="*/ 2779 h 2982"/>
                <a:gd name="T16" fmla="*/ 2847 w 4120"/>
                <a:gd name="T17" fmla="*/ 2825 h 2982"/>
                <a:gd name="T18" fmla="*/ 3074 w 4120"/>
                <a:gd name="T19" fmla="*/ 2553 h 2982"/>
                <a:gd name="T20" fmla="*/ 3528 w 4120"/>
                <a:gd name="T21" fmla="*/ 2462 h 2982"/>
                <a:gd name="T22" fmla="*/ 3618 w 4120"/>
                <a:gd name="T23" fmla="*/ 2190 h 2982"/>
                <a:gd name="T24" fmla="*/ 3936 w 4120"/>
                <a:gd name="T25" fmla="*/ 2054 h 2982"/>
                <a:gd name="T26" fmla="*/ 3890 w 4120"/>
                <a:gd name="T27" fmla="*/ 1736 h 2982"/>
                <a:gd name="T28" fmla="*/ 4117 w 4120"/>
                <a:gd name="T29" fmla="*/ 1509 h 2982"/>
                <a:gd name="T30" fmla="*/ 3890 w 4120"/>
                <a:gd name="T31" fmla="*/ 1192 h 2982"/>
                <a:gd name="T32" fmla="*/ 3976 w 4120"/>
                <a:gd name="T33" fmla="*/ 864 h 2982"/>
                <a:gd name="T34" fmla="*/ 3618 w 4120"/>
                <a:gd name="T35" fmla="*/ 738 h 2982"/>
                <a:gd name="T36" fmla="*/ 3482 w 4120"/>
                <a:gd name="T37" fmla="*/ 421 h 2982"/>
                <a:gd name="T38" fmla="*/ 3074 w 4120"/>
                <a:gd name="T39" fmla="*/ 375 h 2982"/>
                <a:gd name="T40" fmla="*/ 2847 w 4120"/>
                <a:gd name="T41" fmla="*/ 149 h 2982"/>
                <a:gd name="T42" fmla="*/ 2439 w 4120"/>
                <a:gd name="T43" fmla="*/ 194 h 2982"/>
                <a:gd name="T44" fmla="*/ 2076 w 4120"/>
                <a:gd name="T45" fmla="*/ 13 h 2982"/>
                <a:gd name="T46" fmla="*/ 1713 w 4120"/>
                <a:gd name="T47" fmla="*/ 194 h 2982"/>
                <a:gd name="T48" fmla="*/ 1284 w 4120"/>
                <a:gd name="T49" fmla="*/ 100 h 2982"/>
                <a:gd name="T50" fmla="*/ 1033 w 4120"/>
                <a:gd name="T51" fmla="*/ 375 h 2982"/>
                <a:gd name="T52" fmla="*/ 616 w 4120"/>
                <a:gd name="T53" fmla="*/ 396 h 2982"/>
                <a:gd name="T54" fmla="*/ 534 w 4120"/>
                <a:gd name="T55" fmla="*/ 738 h 2982"/>
                <a:gd name="T56" fmla="*/ 216 w 4120"/>
                <a:gd name="T57" fmla="*/ 874 h 2982"/>
                <a:gd name="T58" fmla="*/ 262 w 4120"/>
                <a:gd name="T59" fmla="*/ 1192 h 2982"/>
                <a:gd name="T60" fmla="*/ 35 w 4120"/>
                <a:gd name="T61" fmla="*/ 1464 h 2982"/>
                <a:gd name="T62" fmla="*/ 262 w 4120"/>
                <a:gd name="T63" fmla="*/ 1736 h 2982"/>
                <a:gd name="T64" fmla="*/ 171 w 4120"/>
                <a:gd name="T65" fmla="*/ 2008 h 29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120" h="2982">
                  <a:moveTo>
                    <a:pt x="171" y="2008"/>
                  </a:moveTo>
                  <a:cubicBezTo>
                    <a:pt x="204" y="2208"/>
                    <a:pt x="476" y="2172"/>
                    <a:pt x="488" y="2190"/>
                  </a:cubicBezTo>
                  <a:cubicBezTo>
                    <a:pt x="492" y="2196"/>
                    <a:pt x="434" y="2370"/>
                    <a:pt x="625" y="2507"/>
                  </a:cubicBezTo>
                  <a:cubicBezTo>
                    <a:pt x="799" y="2638"/>
                    <a:pt x="1009" y="2541"/>
                    <a:pt x="1033" y="2553"/>
                  </a:cubicBezTo>
                  <a:cubicBezTo>
                    <a:pt x="1064" y="2564"/>
                    <a:pt x="1047" y="2762"/>
                    <a:pt x="1305" y="2825"/>
                  </a:cubicBezTo>
                  <a:cubicBezTo>
                    <a:pt x="1527" y="2898"/>
                    <a:pt x="1632" y="2716"/>
                    <a:pt x="1668" y="2734"/>
                  </a:cubicBezTo>
                  <a:cubicBezTo>
                    <a:pt x="1696" y="2728"/>
                    <a:pt x="1771" y="2962"/>
                    <a:pt x="2076" y="2961"/>
                  </a:cubicBezTo>
                  <a:cubicBezTo>
                    <a:pt x="2327" y="2982"/>
                    <a:pt x="2408" y="2792"/>
                    <a:pt x="2439" y="2779"/>
                  </a:cubicBezTo>
                  <a:cubicBezTo>
                    <a:pt x="2456" y="2768"/>
                    <a:pt x="2611" y="2930"/>
                    <a:pt x="2847" y="2825"/>
                  </a:cubicBezTo>
                  <a:cubicBezTo>
                    <a:pt x="3055" y="2734"/>
                    <a:pt x="3068" y="2576"/>
                    <a:pt x="3074" y="2553"/>
                  </a:cubicBezTo>
                  <a:cubicBezTo>
                    <a:pt x="3104" y="2548"/>
                    <a:pt x="3311" y="2630"/>
                    <a:pt x="3528" y="2462"/>
                  </a:cubicBezTo>
                  <a:cubicBezTo>
                    <a:pt x="3671" y="2350"/>
                    <a:pt x="3608" y="2224"/>
                    <a:pt x="3618" y="2190"/>
                  </a:cubicBezTo>
                  <a:cubicBezTo>
                    <a:pt x="3640" y="2168"/>
                    <a:pt x="3827" y="2226"/>
                    <a:pt x="3936" y="2054"/>
                  </a:cubicBezTo>
                  <a:cubicBezTo>
                    <a:pt x="4019" y="1894"/>
                    <a:pt x="3884" y="1752"/>
                    <a:pt x="3890" y="1736"/>
                  </a:cubicBezTo>
                  <a:cubicBezTo>
                    <a:pt x="3892" y="1704"/>
                    <a:pt x="4120" y="1720"/>
                    <a:pt x="4117" y="1509"/>
                  </a:cubicBezTo>
                  <a:cubicBezTo>
                    <a:pt x="4112" y="1240"/>
                    <a:pt x="3895" y="1214"/>
                    <a:pt x="3890" y="1192"/>
                  </a:cubicBezTo>
                  <a:cubicBezTo>
                    <a:pt x="3880" y="1164"/>
                    <a:pt x="4063" y="1028"/>
                    <a:pt x="3976" y="864"/>
                  </a:cubicBezTo>
                  <a:cubicBezTo>
                    <a:pt x="3827" y="636"/>
                    <a:pt x="3628" y="736"/>
                    <a:pt x="3618" y="738"/>
                  </a:cubicBezTo>
                  <a:cubicBezTo>
                    <a:pt x="3604" y="716"/>
                    <a:pt x="3668" y="556"/>
                    <a:pt x="3482" y="421"/>
                  </a:cubicBezTo>
                  <a:cubicBezTo>
                    <a:pt x="3292" y="268"/>
                    <a:pt x="3104" y="380"/>
                    <a:pt x="3074" y="375"/>
                  </a:cubicBezTo>
                  <a:cubicBezTo>
                    <a:pt x="3040" y="360"/>
                    <a:pt x="3052" y="220"/>
                    <a:pt x="2847" y="149"/>
                  </a:cubicBezTo>
                  <a:cubicBezTo>
                    <a:pt x="2620" y="68"/>
                    <a:pt x="2468" y="192"/>
                    <a:pt x="2439" y="194"/>
                  </a:cubicBezTo>
                  <a:cubicBezTo>
                    <a:pt x="2400" y="180"/>
                    <a:pt x="2276" y="12"/>
                    <a:pt x="2076" y="13"/>
                  </a:cubicBezTo>
                  <a:cubicBezTo>
                    <a:pt x="1836" y="0"/>
                    <a:pt x="1732" y="204"/>
                    <a:pt x="1713" y="194"/>
                  </a:cubicBezTo>
                  <a:cubicBezTo>
                    <a:pt x="1676" y="204"/>
                    <a:pt x="1503" y="35"/>
                    <a:pt x="1284" y="100"/>
                  </a:cubicBezTo>
                  <a:cubicBezTo>
                    <a:pt x="1058" y="166"/>
                    <a:pt x="1036" y="372"/>
                    <a:pt x="1033" y="375"/>
                  </a:cubicBezTo>
                  <a:cubicBezTo>
                    <a:pt x="1004" y="384"/>
                    <a:pt x="819" y="235"/>
                    <a:pt x="616" y="396"/>
                  </a:cubicBezTo>
                  <a:cubicBezTo>
                    <a:pt x="413" y="557"/>
                    <a:pt x="522" y="750"/>
                    <a:pt x="534" y="738"/>
                  </a:cubicBezTo>
                  <a:cubicBezTo>
                    <a:pt x="528" y="744"/>
                    <a:pt x="332" y="664"/>
                    <a:pt x="216" y="874"/>
                  </a:cubicBezTo>
                  <a:cubicBezTo>
                    <a:pt x="112" y="1056"/>
                    <a:pt x="268" y="1192"/>
                    <a:pt x="262" y="1192"/>
                  </a:cubicBezTo>
                  <a:cubicBezTo>
                    <a:pt x="254" y="1186"/>
                    <a:pt x="75" y="1260"/>
                    <a:pt x="35" y="1464"/>
                  </a:cubicBezTo>
                  <a:cubicBezTo>
                    <a:pt x="0" y="1648"/>
                    <a:pt x="248" y="1712"/>
                    <a:pt x="262" y="1736"/>
                  </a:cubicBezTo>
                  <a:cubicBezTo>
                    <a:pt x="264" y="1748"/>
                    <a:pt x="139" y="1816"/>
                    <a:pt x="171" y="2008"/>
                  </a:cubicBezTo>
                  <a:close/>
                </a:path>
              </a:pathLst>
            </a:custGeom>
            <a:gradFill rotWithShape="1">
              <a:gsLst>
                <a:gs pos="0">
                  <a:srgbClr val="B2B2B2">
                    <a:gamma/>
                    <a:shade val="46275"/>
                    <a:invGamma/>
                    <a:alpha val="0"/>
                  </a:srgbClr>
                </a:gs>
                <a:gs pos="100000">
                  <a:srgbClr val="B2B2B2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44" name="Group 164">
            <a:extLst>
              <a:ext uri="{FF2B5EF4-FFF2-40B4-BE49-F238E27FC236}">
                <a16:creationId xmlns:a16="http://schemas.microsoft.com/office/drawing/2014/main" id="{2198222A-5F1E-46FD-91A4-80CB267B7105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3357563"/>
            <a:ext cx="4319588" cy="1517650"/>
            <a:chOff x="308" y="2115"/>
            <a:chExt cx="2721" cy="956"/>
          </a:xfrm>
        </p:grpSpPr>
        <p:grpSp>
          <p:nvGrpSpPr>
            <p:cNvPr id="20604" name="Group 124">
              <a:extLst>
                <a:ext uri="{FF2B5EF4-FFF2-40B4-BE49-F238E27FC236}">
                  <a16:creationId xmlns:a16="http://schemas.microsoft.com/office/drawing/2014/main" id="{BAEFF840-F7A3-4292-8781-02CD6F1546C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" y="2296"/>
              <a:ext cx="1900" cy="570"/>
              <a:chOff x="2712" y="3249"/>
              <a:chExt cx="1859" cy="499"/>
            </a:xfrm>
          </p:grpSpPr>
          <p:sp>
            <p:nvSpPr>
              <p:cNvPr id="20605" name="Oval 125">
                <a:extLst>
                  <a:ext uri="{FF2B5EF4-FFF2-40B4-BE49-F238E27FC236}">
                    <a16:creationId xmlns:a16="http://schemas.microsoft.com/office/drawing/2014/main" id="{321A606D-FA14-4BA6-8DE3-B083A1852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6" name="Oval 126">
                <a:extLst>
                  <a:ext uri="{FF2B5EF4-FFF2-40B4-BE49-F238E27FC236}">
                    <a16:creationId xmlns:a16="http://schemas.microsoft.com/office/drawing/2014/main" id="{F2620BF7-70AC-4671-B062-58DB1857F5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7" name="Oval 127">
                <a:extLst>
                  <a:ext uri="{FF2B5EF4-FFF2-40B4-BE49-F238E27FC236}">
                    <a16:creationId xmlns:a16="http://schemas.microsoft.com/office/drawing/2014/main" id="{D5E5B603-9FCC-4B34-AD3D-7767946495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8" name="Oval 128">
                <a:extLst>
                  <a:ext uri="{FF2B5EF4-FFF2-40B4-BE49-F238E27FC236}">
                    <a16:creationId xmlns:a16="http://schemas.microsoft.com/office/drawing/2014/main" id="{CDD5A822-5759-4A8D-81EF-02BC1169EB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09" name="Oval 129">
                <a:extLst>
                  <a:ext uri="{FF2B5EF4-FFF2-40B4-BE49-F238E27FC236}">
                    <a16:creationId xmlns:a16="http://schemas.microsoft.com/office/drawing/2014/main" id="{10A875D2-8DDB-4E2B-A07B-8A6262FD58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0" name="Oval 130">
                <a:extLst>
                  <a:ext uri="{FF2B5EF4-FFF2-40B4-BE49-F238E27FC236}">
                    <a16:creationId xmlns:a16="http://schemas.microsoft.com/office/drawing/2014/main" id="{11DB53DF-972C-4B08-A247-53885F6B52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39" name="Freeform 159">
              <a:extLst>
                <a:ext uri="{FF2B5EF4-FFF2-40B4-BE49-F238E27FC236}">
                  <a16:creationId xmlns:a16="http://schemas.microsoft.com/office/drawing/2014/main" id="{A2FDA127-A016-4987-BC38-FD295549D4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2115"/>
              <a:ext cx="2721" cy="956"/>
            </a:xfrm>
            <a:custGeom>
              <a:avLst/>
              <a:gdLst>
                <a:gd name="T0" fmla="*/ 1723 w 4089"/>
                <a:gd name="T1" fmla="*/ 2540 h 2911"/>
                <a:gd name="T2" fmla="*/ 1270 w 4089"/>
                <a:gd name="T3" fmla="*/ 2812 h 2911"/>
                <a:gd name="T4" fmla="*/ 1179 w 4089"/>
                <a:gd name="T5" fmla="*/ 2358 h 2911"/>
                <a:gd name="T6" fmla="*/ 590 w 4089"/>
                <a:gd name="T7" fmla="*/ 2494 h 2911"/>
                <a:gd name="T8" fmla="*/ 771 w 4089"/>
                <a:gd name="T9" fmla="*/ 2086 h 2911"/>
                <a:gd name="T10" fmla="*/ 136 w 4089"/>
                <a:gd name="T11" fmla="*/ 1995 h 2911"/>
                <a:gd name="T12" fmla="*/ 499 w 4089"/>
                <a:gd name="T13" fmla="*/ 1678 h 2911"/>
                <a:gd name="T14" fmla="*/ 0 w 4089"/>
                <a:gd name="T15" fmla="*/ 1451 h 2911"/>
                <a:gd name="T16" fmla="*/ 499 w 4089"/>
                <a:gd name="T17" fmla="*/ 1224 h 2911"/>
                <a:gd name="T18" fmla="*/ 136 w 4089"/>
                <a:gd name="T19" fmla="*/ 907 h 2911"/>
                <a:gd name="T20" fmla="*/ 771 w 4089"/>
                <a:gd name="T21" fmla="*/ 861 h 2911"/>
                <a:gd name="T22" fmla="*/ 590 w 4089"/>
                <a:gd name="T23" fmla="*/ 408 h 2911"/>
                <a:gd name="T24" fmla="*/ 1179 w 4089"/>
                <a:gd name="T25" fmla="*/ 544 h 2911"/>
                <a:gd name="T26" fmla="*/ 1270 w 4089"/>
                <a:gd name="T27" fmla="*/ 136 h 2911"/>
                <a:gd name="T28" fmla="*/ 1723 w 4089"/>
                <a:gd name="T29" fmla="*/ 362 h 2911"/>
                <a:gd name="T30" fmla="*/ 2041 w 4089"/>
                <a:gd name="T31" fmla="*/ 0 h 2911"/>
                <a:gd name="T32" fmla="*/ 2313 w 4089"/>
                <a:gd name="T33" fmla="*/ 362 h 2911"/>
                <a:gd name="T34" fmla="*/ 2812 w 4089"/>
                <a:gd name="T35" fmla="*/ 136 h 2911"/>
                <a:gd name="T36" fmla="*/ 2903 w 4089"/>
                <a:gd name="T37" fmla="*/ 544 h 2911"/>
                <a:gd name="T38" fmla="*/ 3447 w 4089"/>
                <a:gd name="T39" fmla="*/ 453 h 2911"/>
                <a:gd name="T40" fmla="*/ 3311 w 4089"/>
                <a:gd name="T41" fmla="*/ 861 h 2911"/>
                <a:gd name="T42" fmla="*/ 3946 w 4089"/>
                <a:gd name="T43" fmla="*/ 907 h 2911"/>
                <a:gd name="T44" fmla="*/ 3583 w 4089"/>
                <a:gd name="T45" fmla="*/ 1224 h 2911"/>
                <a:gd name="T46" fmla="*/ 4082 w 4089"/>
                <a:gd name="T47" fmla="*/ 1451 h 2911"/>
                <a:gd name="T48" fmla="*/ 3538 w 4089"/>
                <a:gd name="T49" fmla="*/ 1678 h 2911"/>
                <a:gd name="T50" fmla="*/ 3946 w 4089"/>
                <a:gd name="T51" fmla="*/ 1995 h 2911"/>
                <a:gd name="T52" fmla="*/ 3311 w 4089"/>
                <a:gd name="T53" fmla="*/ 2086 h 2911"/>
                <a:gd name="T54" fmla="*/ 3493 w 4089"/>
                <a:gd name="T55" fmla="*/ 2494 h 2911"/>
                <a:gd name="T56" fmla="*/ 2903 w 4089"/>
                <a:gd name="T57" fmla="*/ 2358 h 2911"/>
                <a:gd name="T58" fmla="*/ 2812 w 4089"/>
                <a:gd name="T59" fmla="*/ 2812 h 2911"/>
                <a:gd name="T60" fmla="*/ 2359 w 4089"/>
                <a:gd name="T61" fmla="*/ 2494 h 2911"/>
                <a:gd name="T62" fmla="*/ 2041 w 4089"/>
                <a:gd name="T63" fmla="*/ 2903 h 2911"/>
                <a:gd name="T64" fmla="*/ 1723 w 4089"/>
                <a:gd name="T65" fmla="*/ 2540 h 2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9" h="2911">
                  <a:moveTo>
                    <a:pt x="1723" y="2540"/>
                  </a:moveTo>
                  <a:cubicBezTo>
                    <a:pt x="1595" y="2525"/>
                    <a:pt x="1361" y="2842"/>
                    <a:pt x="1270" y="2812"/>
                  </a:cubicBezTo>
                  <a:cubicBezTo>
                    <a:pt x="1179" y="2782"/>
                    <a:pt x="1292" y="2411"/>
                    <a:pt x="1179" y="2358"/>
                  </a:cubicBezTo>
                  <a:cubicBezTo>
                    <a:pt x="1066" y="2305"/>
                    <a:pt x="658" y="2539"/>
                    <a:pt x="590" y="2494"/>
                  </a:cubicBezTo>
                  <a:cubicBezTo>
                    <a:pt x="522" y="2449"/>
                    <a:pt x="847" y="2169"/>
                    <a:pt x="771" y="2086"/>
                  </a:cubicBezTo>
                  <a:cubicBezTo>
                    <a:pt x="695" y="2003"/>
                    <a:pt x="181" y="2063"/>
                    <a:pt x="136" y="1995"/>
                  </a:cubicBezTo>
                  <a:cubicBezTo>
                    <a:pt x="91" y="1927"/>
                    <a:pt x="522" y="1769"/>
                    <a:pt x="499" y="1678"/>
                  </a:cubicBezTo>
                  <a:cubicBezTo>
                    <a:pt x="476" y="1587"/>
                    <a:pt x="0" y="1527"/>
                    <a:pt x="0" y="1451"/>
                  </a:cubicBezTo>
                  <a:cubicBezTo>
                    <a:pt x="0" y="1375"/>
                    <a:pt x="476" y="1315"/>
                    <a:pt x="499" y="1224"/>
                  </a:cubicBezTo>
                  <a:cubicBezTo>
                    <a:pt x="522" y="1133"/>
                    <a:pt x="91" y="967"/>
                    <a:pt x="136" y="907"/>
                  </a:cubicBezTo>
                  <a:cubicBezTo>
                    <a:pt x="181" y="847"/>
                    <a:pt x="695" y="944"/>
                    <a:pt x="771" y="861"/>
                  </a:cubicBezTo>
                  <a:cubicBezTo>
                    <a:pt x="847" y="778"/>
                    <a:pt x="522" y="461"/>
                    <a:pt x="590" y="408"/>
                  </a:cubicBezTo>
                  <a:cubicBezTo>
                    <a:pt x="658" y="355"/>
                    <a:pt x="1066" y="589"/>
                    <a:pt x="1179" y="544"/>
                  </a:cubicBezTo>
                  <a:cubicBezTo>
                    <a:pt x="1292" y="499"/>
                    <a:pt x="1179" y="166"/>
                    <a:pt x="1270" y="136"/>
                  </a:cubicBezTo>
                  <a:cubicBezTo>
                    <a:pt x="1361" y="106"/>
                    <a:pt x="1595" y="385"/>
                    <a:pt x="1723" y="362"/>
                  </a:cubicBezTo>
                  <a:cubicBezTo>
                    <a:pt x="1851" y="339"/>
                    <a:pt x="1943" y="0"/>
                    <a:pt x="2041" y="0"/>
                  </a:cubicBezTo>
                  <a:cubicBezTo>
                    <a:pt x="2139" y="0"/>
                    <a:pt x="2185" y="339"/>
                    <a:pt x="2313" y="362"/>
                  </a:cubicBezTo>
                  <a:cubicBezTo>
                    <a:pt x="2441" y="385"/>
                    <a:pt x="2714" y="106"/>
                    <a:pt x="2812" y="136"/>
                  </a:cubicBezTo>
                  <a:cubicBezTo>
                    <a:pt x="2910" y="166"/>
                    <a:pt x="2797" y="491"/>
                    <a:pt x="2903" y="544"/>
                  </a:cubicBezTo>
                  <a:cubicBezTo>
                    <a:pt x="3009" y="597"/>
                    <a:pt x="3379" y="400"/>
                    <a:pt x="3447" y="453"/>
                  </a:cubicBezTo>
                  <a:cubicBezTo>
                    <a:pt x="3515" y="506"/>
                    <a:pt x="3228" y="785"/>
                    <a:pt x="3311" y="861"/>
                  </a:cubicBezTo>
                  <a:cubicBezTo>
                    <a:pt x="3394" y="937"/>
                    <a:pt x="3901" y="847"/>
                    <a:pt x="3946" y="907"/>
                  </a:cubicBezTo>
                  <a:cubicBezTo>
                    <a:pt x="3991" y="967"/>
                    <a:pt x="3560" y="1133"/>
                    <a:pt x="3583" y="1224"/>
                  </a:cubicBezTo>
                  <a:cubicBezTo>
                    <a:pt x="3606" y="1315"/>
                    <a:pt x="4089" y="1375"/>
                    <a:pt x="4082" y="1451"/>
                  </a:cubicBezTo>
                  <a:cubicBezTo>
                    <a:pt x="4075" y="1527"/>
                    <a:pt x="3561" y="1587"/>
                    <a:pt x="3538" y="1678"/>
                  </a:cubicBezTo>
                  <a:cubicBezTo>
                    <a:pt x="3515" y="1769"/>
                    <a:pt x="3984" y="1927"/>
                    <a:pt x="3946" y="1995"/>
                  </a:cubicBezTo>
                  <a:cubicBezTo>
                    <a:pt x="3908" y="2063"/>
                    <a:pt x="3387" y="2003"/>
                    <a:pt x="3311" y="2086"/>
                  </a:cubicBezTo>
                  <a:cubicBezTo>
                    <a:pt x="3235" y="2169"/>
                    <a:pt x="3561" y="2449"/>
                    <a:pt x="3493" y="2494"/>
                  </a:cubicBezTo>
                  <a:cubicBezTo>
                    <a:pt x="3425" y="2539"/>
                    <a:pt x="3016" y="2305"/>
                    <a:pt x="2903" y="2358"/>
                  </a:cubicBezTo>
                  <a:cubicBezTo>
                    <a:pt x="2790" y="2411"/>
                    <a:pt x="2903" y="2789"/>
                    <a:pt x="2812" y="2812"/>
                  </a:cubicBezTo>
                  <a:cubicBezTo>
                    <a:pt x="2721" y="2835"/>
                    <a:pt x="2487" y="2479"/>
                    <a:pt x="2359" y="2494"/>
                  </a:cubicBezTo>
                  <a:cubicBezTo>
                    <a:pt x="2231" y="2509"/>
                    <a:pt x="2147" y="2895"/>
                    <a:pt x="2041" y="2903"/>
                  </a:cubicBezTo>
                  <a:cubicBezTo>
                    <a:pt x="1935" y="2911"/>
                    <a:pt x="1851" y="2555"/>
                    <a:pt x="1723" y="2540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shade val="46275"/>
                    <a:invGamma/>
                    <a:alpha val="0"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43" name="Group 163">
            <a:extLst>
              <a:ext uri="{FF2B5EF4-FFF2-40B4-BE49-F238E27FC236}">
                <a16:creationId xmlns:a16="http://schemas.microsoft.com/office/drawing/2014/main" id="{21B4A1E1-4F38-4550-ABE5-B2D96D4C7F3B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3357563"/>
            <a:ext cx="4248150" cy="1512887"/>
            <a:chOff x="3165" y="2115"/>
            <a:chExt cx="2676" cy="953"/>
          </a:xfrm>
        </p:grpSpPr>
        <p:grpSp>
          <p:nvGrpSpPr>
            <p:cNvPr id="20613" name="Group 133">
              <a:extLst>
                <a:ext uri="{FF2B5EF4-FFF2-40B4-BE49-F238E27FC236}">
                  <a16:creationId xmlns:a16="http://schemas.microsoft.com/office/drawing/2014/main" id="{15D27672-F723-4E0D-B876-A4B6A5BC920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2296"/>
              <a:ext cx="1996" cy="571"/>
              <a:chOff x="2712" y="3249"/>
              <a:chExt cx="1859" cy="499"/>
            </a:xfrm>
          </p:grpSpPr>
          <p:sp>
            <p:nvSpPr>
              <p:cNvPr id="20614" name="Oval 134">
                <a:extLst>
                  <a:ext uri="{FF2B5EF4-FFF2-40B4-BE49-F238E27FC236}">
                    <a16:creationId xmlns:a16="http://schemas.microsoft.com/office/drawing/2014/main" id="{4C4A0094-A475-4EDD-A8F6-4521F80AB8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5" name="Oval 135">
                <a:extLst>
                  <a:ext uri="{FF2B5EF4-FFF2-40B4-BE49-F238E27FC236}">
                    <a16:creationId xmlns:a16="http://schemas.microsoft.com/office/drawing/2014/main" id="{20A611D9-1B6E-4451-A387-754C13A11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6" name="Oval 136">
                <a:extLst>
                  <a:ext uri="{FF2B5EF4-FFF2-40B4-BE49-F238E27FC236}">
                    <a16:creationId xmlns:a16="http://schemas.microsoft.com/office/drawing/2014/main" id="{E1690EC4-BBD5-4A45-A839-674908245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7" name="Oval 137">
                <a:extLst>
                  <a:ext uri="{FF2B5EF4-FFF2-40B4-BE49-F238E27FC236}">
                    <a16:creationId xmlns:a16="http://schemas.microsoft.com/office/drawing/2014/main" id="{C81434AC-9910-4953-B716-C1DEB0C66A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8" name="Oval 138">
                <a:extLst>
                  <a:ext uri="{FF2B5EF4-FFF2-40B4-BE49-F238E27FC236}">
                    <a16:creationId xmlns:a16="http://schemas.microsoft.com/office/drawing/2014/main" id="{2DB51F3C-1240-4771-90C2-670853BE7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19" name="Oval 139">
                <a:extLst>
                  <a:ext uri="{FF2B5EF4-FFF2-40B4-BE49-F238E27FC236}">
                    <a16:creationId xmlns:a16="http://schemas.microsoft.com/office/drawing/2014/main" id="{EA31B117-506F-49FD-8FE3-6A7FFAA79F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99CCFF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40" name="Freeform 160">
              <a:extLst>
                <a:ext uri="{FF2B5EF4-FFF2-40B4-BE49-F238E27FC236}">
                  <a16:creationId xmlns:a16="http://schemas.microsoft.com/office/drawing/2014/main" id="{CB9EA8E9-537F-470A-9739-E9E9AA48861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2115"/>
              <a:ext cx="2676" cy="953"/>
            </a:xfrm>
            <a:custGeom>
              <a:avLst/>
              <a:gdLst>
                <a:gd name="T0" fmla="*/ 0 w 3810"/>
                <a:gd name="T1" fmla="*/ 1179 h 2358"/>
                <a:gd name="T2" fmla="*/ 544 w 3810"/>
                <a:gd name="T3" fmla="*/ 1496 h 2358"/>
                <a:gd name="T4" fmla="*/ 589 w 3810"/>
                <a:gd name="T5" fmla="*/ 2041 h 2358"/>
                <a:gd name="T6" fmla="*/ 1360 w 3810"/>
                <a:gd name="T7" fmla="*/ 1995 h 2358"/>
                <a:gd name="T8" fmla="*/ 1905 w 3810"/>
                <a:gd name="T9" fmla="*/ 2358 h 2358"/>
                <a:gd name="T10" fmla="*/ 2449 w 3810"/>
                <a:gd name="T11" fmla="*/ 1995 h 2358"/>
                <a:gd name="T12" fmla="*/ 3265 w 3810"/>
                <a:gd name="T13" fmla="*/ 1995 h 2358"/>
                <a:gd name="T14" fmla="*/ 3265 w 3810"/>
                <a:gd name="T15" fmla="*/ 1496 h 2358"/>
                <a:gd name="T16" fmla="*/ 3810 w 3810"/>
                <a:gd name="T17" fmla="*/ 1179 h 2358"/>
                <a:gd name="T18" fmla="*/ 3265 w 3810"/>
                <a:gd name="T19" fmla="*/ 816 h 2358"/>
                <a:gd name="T20" fmla="*/ 3265 w 3810"/>
                <a:gd name="T21" fmla="*/ 362 h 2358"/>
                <a:gd name="T22" fmla="*/ 2449 w 3810"/>
                <a:gd name="T23" fmla="*/ 362 h 2358"/>
                <a:gd name="T24" fmla="*/ 1905 w 3810"/>
                <a:gd name="T25" fmla="*/ 0 h 2358"/>
                <a:gd name="T26" fmla="*/ 1360 w 3810"/>
                <a:gd name="T27" fmla="*/ 362 h 2358"/>
                <a:gd name="T28" fmla="*/ 544 w 3810"/>
                <a:gd name="T29" fmla="*/ 362 h 2358"/>
                <a:gd name="T30" fmla="*/ 544 w 3810"/>
                <a:gd name="T31" fmla="*/ 861 h 2358"/>
                <a:gd name="T32" fmla="*/ 0 w 3810"/>
                <a:gd name="T33" fmla="*/ 1179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0" h="2358">
                  <a:moveTo>
                    <a:pt x="0" y="1179"/>
                  </a:moveTo>
                  <a:cubicBezTo>
                    <a:pt x="0" y="1285"/>
                    <a:pt x="446" y="1352"/>
                    <a:pt x="544" y="1496"/>
                  </a:cubicBezTo>
                  <a:cubicBezTo>
                    <a:pt x="642" y="1640"/>
                    <a:pt x="453" y="1958"/>
                    <a:pt x="589" y="2041"/>
                  </a:cubicBezTo>
                  <a:cubicBezTo>
                    <a:pt x="725" y="2124"/>
                    <a:pt x="1141" y="1942"/>
                    <a:pt x="1360" y="1995"/>
                  </a:cubicBezTo>
                  <a:cubicBezTo>
                    <a:pt x="1579" y="2048"/>
                    <a:pt x="1724" y="2358"/>
                    <a:pt x="1905" y="2358"/>
                  </a:cubicBezTo>
                  <a:cubicBezTo>
                    <a:pt x="2086" y="2358"/>
                    <a:pt x="2222" y="2056"/>
                    <a:pt x="2449" y="1995"/>
                  </a:cubicBezTo>
                  <a:cubicBezTo>
                    <a:pt x="2676" y="1934"/>
                    <a:pt x="3129" y="2078"/>
                    <a:pt x="3265" y="1995"/>
                  </a:cubicBezTo>
                  <a:cubicBezTo>
                    <a:pt x="3401" y="1912"/>
                    <a:pt x="3174" y="1632"/>
                    <a:pt x="3265" y="1496"/>
                  </a:cubicBezTo>
                  <a:cubicBezTo>
                    <a:pt x="3356" y="1360"/>
                    <a:pt x="3810" y="1292"/>
                    <a:pt x="3810" y="1179"/>
                  </a:cubicBezTo>
                  <a:cubicBezTo>
                    <a:pt x="3810" y="1066"/>
                    <a:pt x="3356" y="952"/>
                    <a:pt x="3265" y="816"/>
                  </a:cubicBezTo>
                  <a:cubicBezTo>
                    <a:pt x="3174" y="680"/>
                    <a:pt x="3401" y="438"/>
                    <a:pt x="3265" y="362"/>
                  </a:cubicBezTo>
                  <a:cubicBezTo>
                    <a:pt x="3129" y="286"/>
                    <a:pt x="2676" y="422"/>
                    <a:pt x="2449" y="362"/>
                  </a:cubicBezTo>
                  <a:cubicBezTo>
                    <a:pt x="2222" y="302"/>
                    <a:pt x="2086" y="0"/>
                    <a:pt x="1905" y="0"/>
                  </a:cubicBezTo>
                  <a:cubicBezTo>
                    <a:pt x="1724" y="0"/>
                    <a:pt x="1587" y="302"/>
                    <a:pt x="1360" y="362"/>
                  </a:cubicBezTo>
                  <a:cubicBezTo>
                    <a:pt x="1133" y="422"/>
                    <a:pt x="680" y="279"/>
                    <a:pt x="544" y="362"/>
                  </a:cubicBezTo>
                  <a:cubicBezTo>
                    <a:pt x="408" y="445"/>
                    <a:pt x="627" y="725"/>
                    <a:pt x="544" y="861"/>
                  </a:cubicBezTo>
                  <a:cubicBezTo>
                    <a:pt x="461" y="997"/>
                    <a:pt x="0" y="1073"/>
                    <a:pt x="0" y="1179"/>
                  </a:cubicBezTo>
                  <a:close/>
                </a:path>
              </a:pathLst>
            </a:custGeom>
            <a:gradFill rotWithShape="1">
              <a:gsLst>
                <a:gs pos="0">
                  <a:srgbClr val="99CCFF">
                    <a:gamma/>
                    <a:shade val="46275"/>
                    <a:invGamma/>
                    <a:alpha val="0"/>
                  </a:srgbClr>
                </a:gs>
                <a:gs pos="100000">
                  <a:srgbClr val="99CCFF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46" name="Group 166">
            <a:extLst>
              <a:ext uri="{FF2B5EF4-FFF2-40B4-BE49-F238E27FC236}">
                <a16:creationId xmlns:a16="http://schemas.microsoft.com/office/drawing/2014/main" id="{31A958D2-7320-439B-A900-D7BC2D77DF47}"/>
              </a:ext>
            </a:extLst>
          </p:cNvPr>
          <p:cNvGrpSpPr>
            <a:grpSpLocks/>
          </p:cNvGrpSpPr>
          <p:nvPr/>
        </p:nvGrpSpPr>
        <p:grpSpPr bwMode="auto">
          <a:xfrm>
            <a:off x="488950" y="5084763"/>
            <a:ext cx="4319588" cy="1517650"/>
            <a:chOff x="308" y="3203"/>
            <a:chExt cx="2721" cy="956"/>
          </a:xfrm>
        </p:grpSpPr>
        <p:grpSp>
          <p:nvGrpSpPr>
            <p:cNvPr id="20622" name="Group 142">
              <a:extLst>
                <a:ext uri="{FF2B5EF4-FFF2-40B4-BE49-F238E27FC236}">
                  <a16:creationId xmlns:a16="http://schemas.microsoft.com/office/drawing/2014/main" id="{BC3DEC18-2F8A-4ED9-A52B-58732907710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71" y="3385"/>
              <a:ext cx="1950" cy="570"/>
              <a:chOff x="2712" y="3249"/>
              <a:chExt cx="1859" cy="499"/>
            </a:xfrm>
          </p:grpSpPr>
          <p:sp>
            <p:nvSpPr>
              <p:cNvPr id="20623" name="Oval 143">
                <a:extLst>
                  <a:ext uri="{FF2B5EF4-FFF2-40B4-BE49-F238E27FC236}">
                    <a16:creationId xmlns:a16="http://schemas.microsoft.com/office/drawing/2014/main" id="{E09FD01E-E16A-49D8-88A2-C5E22C1F02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4" name="Oval 144">
                <a:extLst>
                  <a:ext uri="{FF2B5EF4-FFF2-40B4-BE49-F238E27FC236}">
                    <a16:creationId xmlns:a16="http://schemas.microsoft.com/office/drawing/2014/main" id="{36029EF7-A892-491E-9584-2A90F8962F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5" name="Oval 145">
                <a:extLst>
                  <a:ext uri="{FF2B5EF4-FFF2-40B4-BE49-F238E27FC236}">
                    <a16:creationId xmlns:a16="http://schemas.microsoft.com/office/drawing/2014/main" id="{6BBB220A-6969-478A-8A65-479ED800C1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6" name="Oval 146">
                <a:extLst>
                  <a:ext uri="{FF2B5EF4-FFF2-40B4-BE49-F238E27FC236}">
                    <a16:creationId xmlns:a16="http://schemas.microsoft.com/office/drawing/2014/main" id="{77BA87E0-40AB-4F31-8C19-73FFDBEEC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7" name="Oval 147">
                <a:extLst>
                  <a:ext uri="{FF2B5EF4-FFF2-40B4-BE49-F238E27FC236}">
                    <a16:creationId xmlns:a16="http://schemas.microsoft.com/office/drawing/2014/main" id="{1829271F-40C0-41A6-8FA0-1945BC0493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28" name="Oval 148">
                <a:extLst>
                  <a:ext uri="{FF2B5EF4-FFF2-40B4-BE49-F238E27FC236}">
                    <a16:creationId xmlns:a16="http://schemas.microsoft.com/office/drawing/2014/main" id="{8CCE5436-99DB-4A17-8F5F-B8A18B067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41" name="Freeform 161">
              <a:extLst>
                <a:ext uri="{FF2B5EF4-FFF2-40B4-BE49-F238E27FC236}">
                  <a16:creationId xmlns:a16="http://schemas.microsoft.com/office/drawing/2014/main" id="{F9F92347-DD75-48D1-B459-FB48B73CB2AF}"/>
                </a:ext>
              </a:extLst>
            </p:cNvPr>
            <p:cNvSpPr>
              <a:spLocks/>
            </p:cNvSpPr>
            <p:nvPr/>
          </p:nvSpPr>
          <p:spPr bwMode="auto">
            <a:xfrm>
              <a:off x="308" y="3203"/>
              <a:ext cx="2721" cy="956"/>
            </a:xfrm>
            <a:custGeom>
              <a:avLst/>
              <a:gdLst>
                <a:gd name="T0" fmla="*/ 1723 w 4089"/>
                <a:gd name="T1" fmla="*/ 2540 h 2911"/>
                <a:gd name="T2" fmla="*/ 1270 w 4089"/>
                <a:gd name="T3" fmla="*/ 2812 h 2911"/>
                <a:gd name="T4" fmla="*/ 1179 w 4089"/>
                <a:gd name="T5" fmla="*/ 2358 h 2911"/>
                <a:gd name="T6" fmla="*/ 590 w 4089"/>
                <a:gd name="T7" fmla="*/ 2494 h 2911"/>
                <a:gd name="T8" fmla="*/ 771 w 4089"/>
                <a:gd name="T9" fmla="*/ 2086 h 2911"/>
                <a:gd name="T10" fmla="*/ 136 w 4089"/>
                <a:gd name="T11" fmla="*/ 1995 h 2911"/>
                <a:gd name="T12" fmla="*/ 499 w 4089"/>
                <a:gd name="T13" fmla="*/ 1678 h 2911"/>
                <a:gd name="T14" fmla="*/ 0 w 4089"/>
                <a:gd name="T15" fmla="*/ 1451 h 2911"/>
                <a:gd name="T16" fmla="*/ 499 w 4089"/>
                <a:gd name="T17" fmla="*/ 1224 h 2911"/>
                <a:gd name="T18" fmla="*/ 136 w 4089"/>
                <a:gd name="T19" fmla="*/ 907 h 2911"/>
                <a:gd name="T20" fmla="*/ 771 w 4089"/>
                <a:gd name="T21" fmla="*/ 861 h 2911"/>
                <a:gd name="T22" fmla="*/ 590 w 4089"/>
                <a:gd name="T23" fmla="*/ 408 h 2911"/>
                <a:gd name="T24" fmla="*/ 1179 w 4089"/>
                <a:gd name="T25" fmla="*/ 544 h 2911"/>
                <a:gd name="T26" fmla="*/ 1270 w 4089"/>
                <a:gd name="T27" fmla="*/ 136 h 2911"/>
                <a:gd name="T28" fmla="*/ 1723 w 4089"/>
                <a:gd name="T29" fmla="*/ 362 h 2911"/>
                <a:gd name="T30" fmla="*/ 2041 w 4089"/>
                <a:gd name="T31" fmla="*/ 0 h 2911"/>
                <a:gd name="T32" fmla="*/ 2313 w 4089"/>
                <a:gd name="T33" fmla="*/ 362 h 2911"/>
                <a:gd name="T34" fmla="*/ 2812 w 4089"/>
                <a:gd name="T35" fmla="*/ 136 h 2911"/>
                <a:gd name="T36" fmla="*/ 2903 w 4089"/>
                <a:gd name="T37" fmla="*/ 544 h 2911"/>
                <a:gd name="T38" fmla="*/ 3447 w 4089"/>
                <a:gd name="T39" fmla="*/ 453 h 2911"/>
                <a:gd name="T40" fmla="*/ 3311 w 4089"/>
                <a:gd name="T41" fmla="*/ 861 h 2911"/>
                <a:gd name="T42" fmla="*/ 3946 w 4089"/>
                <a:gd name="T43" fmla="*/ 907 h 2911"/>
                <a:gd name="T44" fmla="*/ 3583 w 4089"/>
                <a:gd name="T45" fmla="*/ 1224 h 2911"/>
                <a:gd name="T46" fmla="*/ 4082 w 4089"/>
                <a:gd name="T47" fmla="*/ 1451 h 2911"/>
                <a:gd name="T48" fmla="*/ 3538 w 4089"/>
                <a:gd name="T49" fmla="*/ 1678 h 2911"/>
                <a:gd name="T50" fmla="*/ 3946 w 4089"/>
                <a:gd name="T51" fmla="*/ 1995 h 2911"/>
                <a:gd name="T52" fmla="*/ 3311 w 4089"/>
                <a:gd name="T53" fmla="*/ 2086 h 2911"/>
                <a:gd name="T54" fmla="*/ 3493 w 4089"/>
                <a:gd name="T55" fmla="*/ 2494 h 2911"/>
                <a:gd name="T56" fmla="*/ 2903 w 4089"/>
                <a:gd name="T57" fmla="*/ 2358 h 2911"/>
                <a:gd name="T58" fmla="*/ 2812 w 4089"/>
                <a:gd name="T59" fmla="*/ 2812 h 2911"/>
                <a:gd name="T60" fmla="*/ 2359 w 4089"/>
                <a:gd name="T61" fmla="*/ 2494 h 2911"/>
                <a:gd name="T62" fmla="*/ 2041 w 4089"/>
                <a:gd name="T63" fmla="*/ 2903 h 2911"/>
                <a:gd name="T64" fmla="*/ 1723 w 4089"/>
                <a:gd name="T65" fmla="*/ 2540 h 29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89" h="2911">
                  <a:moveTo>
                    <a:pt x="1723" y="2540"/>
                  </a:moveTo>
                  <a:cubicBezTo>
                    <a:pt x="1595" y="2525"/>
                    <a:pt x="1361" y="2842"/>
                    <a:pt x="1270" y="2812"/>
                  </a:cubicBezTo>
                  <a:cubicBezTo>
                    <a:pt x="1179" y="2782"/>
                    <a:pt x="1292" y="2411"/>
                    <a:pt x="1179" y="2358"/>
                  </a:cubicBezTo>
                  <a:cubicBezTo>
                    <a:pt x="1066" y="2305"/>
                    <a:pt x="658" y="2539"/>
                    <a:pt x="590" y="2494"/>
                  </a:cubicBezTo>
                  <a:cubicBezTo>
                    <a:pt x="522" y="2449"/>
                    <a:pt x="847" y="2169"/>
                    <a:pt x="771" y="2086"/>
                  </a:cubicBezTo>
                  <a:cubicBezTo>
                    <a:pt x="695" y="2003"/>
                    <a:pt x="181" y="2063"/>
                    <a:pt x="136" y="1995"/>
                  </a:cubicBezTo>
                  <a:cubicBezTo>
                    <a:pt x="91" y="1927"/>
                    <a:pt x="522" y="1769"/>
                    <a:pt x="499" y="1678"/>
                  </a:cubicBezTo>
                  <a:cubicBezTo>
                    <a:pt x="476" y="1587"/>
                    <a:pt x="0" y="1527"/>
                    <a:pt x="0" y="1451"/>
                  </a:cubicBezTo>
                  <a:cubicBezTo>
                    <a:pt x="0" y="1375"/>
                    <a:pt x="476" y="1315"/>
                    <a:pt x="499" y="1224"/>
                  </a:cubicBezTo>
                  <a:cubicBezTo>
                    <a:pt x="522" y="1133"/>
                    <a:pt x="91" y="967"/>
                    <a:pt x="136" y="907"/>
                  </a:cubicBezTo>
                  <a:cubicBezTo>
                    <a:pt x="181" y="847"/>
                    <a:pt x="695" y="944"/>
                    <a:pt x="771" y="861"/>
                  </a:cubicBezTo>
                  <a:cubicBezTo>
                    <a:pt x="847" y="778"/>
                    <a:pt x="522" y="461"/>
                    <a:pt x="590" y="408"/>
                  </a:cubicBezTo>
                  <a:cubicBezTo>
                    <a:pt x="658" y="355"/>
                    <a:pt x="1066" y="589"/>
                    <a:pt x="1179" y="544"/>
                  </a:cubicBezTo>
                  <a:cubicBezTo>
                    <a:pt x="1292" y="499"/>
                    <a:pt x="1179" y="166"/>
                    <a:pt x="1270" y="136"/>
                  </a:cubicBezTo>
                  <a:cubicBezTo>
                    <a:pt x="1361" y="106"/>
                    <a:pt x="1595" y="385"/>
                    <a:pt x="1723" y="362"/>
                  </a:cubicBezTo>
                  <a:cubicBezTo>
                    <a:pt x="1851" y="339"/>
                    <a:pt x="1943" y="0"/>
                    <a:pt x="2041" y="0"/>
                  </a:cubicBezTo>
                  <a:cubicBezTo>
                    <a:pt x="2139" y="0"/>
                    <a:pt x="2185" y="339"/>
                    <a:pt x="2313" y="362"/>
                  </a:cubicBezTo>
                  <a:cubicBezTo>
                    <a:pt x="2441" y="385"/>
                    <a:pt x="2714" y="106"/>
                    <a:pt x="2812" y="136"/>
                  </a:cubicBezTo>
                  <a:cubicBezTo>
                    <a:pt x="2910" y="166"/>
                    <a:pt x="2797" y="491"/>
                    <a:pt x="2903" y="544"/>
                  </a:cubicBezTo>
                  <a:cubicBezTo>
                    <a:pt x="3009" y="597"/>
                    <a:pt x="3379" y="400"/>
                    <a:pt x="3447" y="453"/>
                  </a:cubicBezTo>
                  <a:cubicBezTo>
                    <a:pt x="3515" y="506"/>
                    <a:pt x="3228" y="785"/>
                    <a:pt x="3311" y="861"/>
                  </a:cubicBezTo>
                  <a:cubicBezTo>
                    <a:pt x="3394" y="937"/>
                    <a:pt x="3901" y="847"/>
                    <a:pt x="3946" y="907"/>
                  </a:cubicBezTo>
                  <a:cubicBezTo>
                    <a:pt x="3991" y="967"/>
                    <a:pt x="3560" y="1133"/>
                    <a:pt x="3583" y="1224"/>
                  </a:cubicBezTo>
                  <a:cubicBezTo>
                    <a:pt x="3606" y="1315"/>
                    <a:pt x="4089" y="1375"/>
                    <a:pt x="4082" y="1451"/>
                  </a:cubicBezTo>
                  <a:cubicBezTo>
                    <a:pt x="4075" y="1527"/>
                    <a:pt x="3561" y="1587"/>
                    <a:pt x="3538" y="1678"/>
                  </a:cubicBezTo>
                  <a:cubicBezTo>
                    <a:pt x="3515" y="1769"/>
                    <a:pt x="3984" y="1927"/>
                    <a:pt x="3946" y="1995"/>
                  </a:cubicBezTo>
                  <a:cubicBezTo>
                    <a:pt x="3908" y="2063"/>
                    <a:pt x="3387" y="2003"/>
                    <a:pt x="3311" y="2086"/>
                  </a:cubicBezTo>
                  <a:cubicBezTo>
                    <a:pt x="3235" y="2169"/>
                    <a:pt x="3561" y="2449"/>
                    <a:pt x="3493" y="2494"/>
                  </a:cubicBezTo>
                  <a:cubicBezTo>
                    <a:pt x="3425" y="2539"/>
                    <a:pt x="3016" y="2305"/>
                    <a:pt x="2903" y="2358"/>
                  </a:cubicBezTo>
                  <a:cubicBezTo>
                    <a:pt x="2790" y="2411"/>
                    <a:pt x="2903" y="2789"/>
                    <a:pt x="2812" y="2812"/>
                  </a:cubicBezTo>
                  <a:cubicBezTo>
                    <a:pt x="2721" y="2835"/>
                    <a:pt x="2487" y="2479"/>
                    <a:pt x="2359" y="2494"/>
                  </a:cubicBezTo>
                  <a:cubicBezTo>
                    <a:pt x="2231" y="2509"/>
                    <a:pt x="2147" y="2895"/>
                    <a:pt x="2041" y="2903"/>
                  </a:cubicBezTo>
                  <a:cubicBezTo>
                    <a:pt x="1935" y="2911"/>
                    <a:pt x="1851" y="2555"/>
                    <a:pt x="1723" y="2540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82353"/>
                    <a:invGamma/>
                    <a:alpha val="0"/>
                  </a:srgbClr>
                </a:gs>
                <a:gs pos="100000">
                  <a:srgbClr val="C0C0C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20645" name="Group 165">
            <a:extLst>
              <a:ext uri="{FF2B5EF4-FFF2-40B4-BE49-F238E27FC236}">
                <a16:creationId xmlns:a16="http://schemas.microsoft.com/office/drawing/2014/main" id="{1224C869-D622-4017-8526-AC5733E3CA00}"/>
              </a:ext>
            </a:extLst>
          </p:cNvPr>
          <p:cNvGrpSpPr>
            <a:grpSpLocks/>
          </p:cNvGrpSpPr>
          <p:nvPr/>
        </p:nvGrpSpPr>
        <p:grpSpPr bwMode="auto">
          <a:xfrm>
            <a:off x="5024438" y="5084763"/>
            <a:ext cx="4248150" cy="1512887"/>
            <a:chOff x="3165" y="3203"/>
            <a:chExt cx="2676" cy="953"/>
          </a:xfrm>
        </p:grpSpPr>
        <p:grpSp>
          <p:nvGrpSpPr>
            <p:cNvPr id="20631" name="Group 151">
              <a:extLst>
                <a:ext uri="{FF2B5EF4-FFF2-40B4-BE49-F238E27FC236}">
                  <a16:creationId xmlns:a16="http://schemas.microsoft.com/office/drawing/2014/main" id="{0998CF9C-E55D-4314-95E9-CC12E907E4C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528" y="3385"/>
              <a:ext cx="1951" cy="571"/>
              <a:chOff x="2712" y="3249"/>
              <a:chExt cx="1859" cy="499"/>
            </a:xfrm>
          </p:grpSpPr>
          <p:sp>
            <p:nvSpPr>
              <p:cNvPr id="20632" name="Oval 152">
                <a:extLst>
                  <a:ext uri="{FF2B5EF4-FFF2-40B4-BE49-F238E27FC236}">
                    <a16:creationId xmlns:a16="http://schemas.microsoft.com/office/drawing/2014/main" id="{710E4959-F966-4D08-9C47-60AA44BCB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49"/>
                <a:ext cx="1859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3" name="Oval 153">
                <a:extLst>
                  <a:ext uri="{FF2B5EF4-FFF2-40B4-BE49-F238E27FC236}">
                    <a16:creationId xmlns:a16="http://schemas.microsoft.com/office/drawing/2014/main" id="{40DF54F2-B7EE-433B-B9E8-500FE2DBD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3249"/>
                <a:ext cx="1587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4" name="Oval 154">
                <a:extLst>
                  <a:ext uri="{FF2B5EF4-FFF2-40B4-BE49-F238E27FC236}">
                    <a16:creationId xmlns:a16="http://schemas.microsoft.com/office/drawing/2014/main" id="{945425F9-9142-4EDE-83C9-8EE7D1C64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5" y="3249"/>
                <a:ext cx="113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5" name="Oval 155">
                <a:extLst>
                  <a:ext uri="{FF2B5EF4-FFF2-40B4-BE49-F238E27FC236}">
                    <a16:creationId xmlns:a16="http://schemas.microsoft.com/office/drawing/2014/main" id="{3C39842F-7944-4636-9D7A-C567A8341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3249"/>
                <a:ext cx="544" cy="49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6" name="Oval 156">
                <a:extLst>
                  <a:ext uri="{FF2B5EF4-FFF2-40B4-BE49-F238E27FC236}">
                    <a16:creationId xmlns:a16="http://schemas.microsoft.com/office/drawing/2014/main" id="{57FB4985-4258-4FE9-8952-48FD0CD17D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294"/>
                <a:ext cx="1859" cy="409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0637" name="Oval 157">
                <a:extLst>
                  <a:ext uri="{FF2B5EF4-FFF2-40B4-BE49-F238E27FC236}">
                    <a16:creationId xmlns:a16="http://schemas.microsoft.com/office/drawing/2014/main" id="{99840E23-283D-4BC5-BF7A-3DA83ED309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2" y="3385"/>
                <a:ext cx="1859" cy="227"/>
              </a:xfrm>
              <a:prstGeom prst="ellipse">
                <a:avLst/>
              </a:prstGeom>
              <a:noFill/>
              <a:ln w="28575">
                <a:solidFill>
                  <a:srgbClr val="C0C0C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0642" name="Freeform 162">
              <a:extLst>
                <a:ext uri="{FF2B5EF4-FFF2-40B4-BE49-F238E27FC236}">
                  <a16:creationId xmlns:a16="http://schemas.microsoft.com/office/drawing/2014/main" id="{4606BB25-A844-4EEE-B053-369D760CC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65" y="3203"/>
              <a:ext cx="2676" cy="953"/>
            </a:xfrm>
            <a:custGeom>
              <a:avLst/>
              <a:gdLst>
                <a:gd name="T0" fmla="*/ 0 w 3810"/>
                <a:gd name="T1" fmla="*/ 1179 h 2358"/>
                <a:gd name="T2" fmla="*/ 544 w 3810"/>
                <a:gd name="T3" fmla="*/ 1496 h 2358"/>
                <a:gd name="T4" fmla="*/ 589 w 3810"/>
                <a:gd name="T5" fmla="*/ 2041 h 2358"/>
                <a:gd name="T6" fmla="*/ 1360 w 3810"/>
                <a:gd name="T7" fmla="*/ 1995 h 2358"/>
                <a:gd name="T8" fmla="*/ 1905 w 3810"/>
                <a:gd name="T9" fmla="*/ 2358 h 2358"/>
                <a:gd name="T10" fmla="*/ 2449 w 3810"/>
                <a:gd name="T11" fmla="*/ 1995 h 2358"/>
                <a:gd name="T12" fmla="*/ 3265 w 3810"/>
                <a:gd name="T13" fmla="*/ 1995 h 2358"/>
                <a:gd name="T14" fmla="*/ 3265 w 3810"/>
                <a:gd name="T15" fmla="*/ 1496 h 2358"/>
                <a:gd name="T16" fmla="*/ 3810 w 3810"/>
                <a:gd name="T17" fmla="*/ 1179 h 2358"/>
                <a:gd name="T18" fmla="*/ 3265 w 3810"/>
                <a:gd name="T19" fmla="*/ 816 h 2358"/>
                <a:gd name="T20" fmla="*/ 3265 w 3810"/>
                <a:gd name="T21" fmla="*/ 362 h 2358"/>
                <a:gd name="T22" fmla="*/ 2449 w 3810"/>
                <a:gd name="T23" fmla="*/ 362 h 2358"/>
                <a:gd name="T24" fmla="*/ 1905 w 3810"/>
                <a:gd name="T25" fmla="*/ 0 h 2358"/>
                <a:gd name="T26" fmla="*/ 1360 w 3810"/>
                <a:gd name="T27" fmla="*/ 362 h 2358"/>
                <a:gd name="T28" fmla="*/ 544 w 3810"/>
                <a:gd name="T29" fmla="*/ 362 h 2358"/>
                <a:gd name="T30" fmla="*/ 544 w 3810"/>
                <a:gd name="T31" fmla="*/ 861 h 2358"/>
                <a:gd name="T32" fmla="*/ 0 w 3810"/>
                <a:gd name="T33" fmla="*/ 1179 h 2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810" h="2358">
                  <a:moveTo>
                    <a:pt x="0" y="1179"/>
                  </a:moveTo>
                  <a:cubicBezTo>
                    <a:pt x="0" y="1285"/>
                    <a:pt x="446" y="1352"/>
                    <a:pt x="544" y="1496"/>
                  </a:cubicBezTo>
                  <a:cubicBezTo>
                    <a:pt x="642" y="1640"/>
                    <a:pt x="453" y="1958"/>
                    <a:pt x="589" y="2041"/>
                  </a:cubicBezTo>
                  <a:cubicBezTo>
                    <a:pt x="725" y="2124"/>
                    <a:pt x="1141" y="1942"/>
                    <a:pt x="1360" y="1995"/>
                  </a:cubicBezTo>
                  <a:cubicBezTo>
                    <a:pt x="1579" y="2048"/>
                    <a:pt x="1724" y="2358"/>
                    <a:pt x="1905" y="2358"/>
                  </a:cubicBezTo>
                  <a:cubicBezTo>
                    <a:pt x="2086" y="2358"/>
                    <a:pt x="2222" y="2056"/>
                    <a:pt x="2449" y="1995"/>
                  </a:cubicBezTo>
                  <a:cubicBezTo>
                    <a:pt x="2676" y="1934"/>
                    <a:pt x="3129" y="2078"/>
                    <a:pt x="3265" y="1995"/>
                  </a:cubicBezTo>
                  <a:cubicBezTo>
                    <a:pt x="3401" y="1912"/>
                    <a:pt x="3174" y="1632"/>
                    <a:pt x="3265" y="1496"/>
                  </a:cubicBezTo>
                  <a:cubicBezTo>
                    <a:pt x="3356" y="1360"/>
                    <a:pt x="3810" y="1292"/>
                    <a:pt x="3810" y="1179"/>
                  </a:cubicBezTo>
                  <a:cubicBezTo>
                    <a:pt x="3810" y="1066"/>
                    <a:pt x="3356" y="952"/>
                    <a:pt x="3265" y="816"/>
                  </a:cubicBezTo>
                  <a:cubicBezTo>
                    <a:pt x="3174" y="680"/>
                    <a:pt x="3401" y="438"/>
                    <a:pt x="3265" y="362"/>
                  </a:cubicBezTo>
                  <a:cubicBezTo>
                    <a:pt x="3129" y="286"/>
                    <a:pt x="2676" y="422"/>
                    <a:pt x="2449" y="362"/>
                  </a:cubicBezTo>
                  <a:cubicBezTo>
                    <a:pt x="2222" y="302"/>
                    <a:pt x="2086" y="0"/>
                    <a:pt x="1905" y="0"/>
                  </a:cubicBezTo>
                  <a:cubicBezTo>
                    <a:pt x="1724" y="0"/>
                    <a:pt x="1587" y="302"/>
                    <a:pt x="1360" y="362"/>
                  </a:cubicBezTo>
                  <a:cubicBezTo>
                    <a:pt x="1133" y="422"/>
                    <a:pt x="680" y="279"/>
                    <a:pt x="544" y="362"/>
                  </a:cubicBezTo>
                  <a:cubicBezTo>
                    <a:pt x="408" y="445"/>
                    <a:pt x="627" y="725"/>
                    <a:pt x="544" y="861"/>
                  </a:cubicBezTo>
                  <a:cubicBezTo>
                    <a:pt x="461" y="997"/>
                    <a:pt x="0" y="1073"/>
                    <a:pt x="0" y="1179"/>
                  </a:cubicBezTo>
                  <a:close/>
                </a:path>
              </a:pathLst>
            </a:custGeom>
            <a:gradFill rotWithShape="1">
              <a:gsLst>
                <a:gs pos="0">
                  <a:srgbClr val="C0C0C0">
                    <a:gamma/>
                    <a:shade val="82353"/>
                    <a:invGamma/>
                    <a:alpha val="0"/>
                  </a:srgbClr>
                </a:gs>
                <a:gs pos="100000">
                  <a:srgbClr val="C0C0C0"/>
                </a:gs>
              </a:gsLst>
              <a:path path="rect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Arial</vt:lpstr>
      <vt:lpstr>ＭＳ Ｐゴシック</vt:lpstr>
      <vt:lpstr>メイリオ</vt:lpstr>
      <vt:lpstr>ＭＳ Ｐ明朝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pptxc17_クラウド、雲形の図形イラスト</dc:title>
  <dc:subject>pptxc17_クラウド、雲形の図形イラスト</dc:subject>
  <dc:creator>でじけろお</dc:creator>
  <cp:revision>2</cp:revision>
  <dcterms:created xsi:type="dcterms:W3CDTF">2011-09-12T06:35:08Z</dcterms:created>
  <dcterms:modified xsi:type="dcterms:W3CDTF">2019-10-25T00:21:47Z</dcterms:modified>
  <cp:version>2</cp:version>
</cp:coreProperties>
</file>